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66" r:id="rId3"/>
    <p:sldId id="264" r:id="rId4"/>
    <p:sldId id="267" r:id="rId5"/>
    <p:sldId id="265"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F26"/>
    <a:srgbClr val="580000"/>
    <a:srgbClr val="FFFFFF"/>
    <a:srgbClr val="DCDCDC"/>
    <a:srgbClr val="F9A029"/>
    <a:srgbClr val="323B44"/>
    <a:srgbClr val="0094D1"/>
    <a:srgbClr val="E54C4C"/>
    <a:srgbClr val="00B07E"/>
    <a:srgbClr val="00B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3"/>
    <p:restoredTop sz="90436"/>
  </p:normalViewPr>
  <p:slideViewPr>
    <p:cSldViewPr snapToGrid="0" snapToObjects="1">
      <p:cViewPr varScale="1">
        <p:scale>
          <a:sx n="104" d="100"/>
          <a:sy n="104" d="100"/>
        </p:scale>
        <p:origin x="1146" y="114"/>
      </p:cViewPr>
      <p:guideLst/>
    </p:cSldViewPr>
  </p:slideViewPr>
  <p:notesTextViewPr>
    <p:cViewPr>
      <p:scale>
        <a:sx n="1" d="1"/>
        <a:sy n="1" d="1"/>
      </p:scale>
      <p:origin x="0" y="0"/>
    </p:cViewPr>
  </p:notesTextViewPr>
  <p:notesViewPr>
    <p:cSldViewPr snapToGrid="0" snapToObjects="1">
      <p:cViewPr varScale="1">
        <p:scale>
          <a:sx n="120" d="100"/>
          <a:sy n="120" d="100"/>
        </p:scale>
        <p:origin x="389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2E89CC-F9B6-3547-B87E-11C11D592589}" type="datetimeFigureOut">
              <a:rPr lang="en-US" smtClean="0"/>
              <a:t>5/22/2017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D02B82-1493-C541-BD6D-06635519834B}" type="slidenum">
              <a:rPr lang="en-US" smtClean="0"/>
              <a:t>‹#›</a:t>
            </a:fld>
            <a:endParaRPr lang="en-US"/>
          </a:p>
        </p:txBody>
      </p:sp>
    </p:spTree>
    <p:extLst>
      <p:ext uri="{BB962C8B-B14F-4D97-AF65-F5344CB8AC3E}">
        <p14:creationId xmlns:p14="http://schemas.microsoft.com/office/powerpoint/2010/main" val="224972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45FD9-6D8B-B749-B7C9-EAD1E8A1395D}"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8AEAA-2D22-0A43-AE37-C9F116C638D5}" type="slidenum">
              <a:rPr lang="en-US" smtClean="0"/>
              <a:t>‹#›</a:t>
            </a:fld>
            <a:endParaRPr lang="en-US"/>
          </a:p>
        </p:txBody>
      </p:sp>
    </p:spTree>
    <p:extLst>
      <p:ext uri="{BB962C8B-B14F-4D97-AF65-F5344CB8AC3E}">
        <p14:creationId xmlns:p14="http://schemas.microsoft.com/office/powerpoint/2010/main" val="452098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 Title Card - L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818638" cy="6858000"/>
          </a:xfrm>
          <a:prstGeom prst="rect">
            <a:avLst/>
          </a:prstGeom>
        </p:spPr>
      </p:pic>
      <p:sp>
        <p:nvSpPr>
          <p:cNvPr id="2" name="Title 1"/>
          <p:cNvSpPr>
            <a:spLocks noGrp="1"/>
          </p:cNvSpPr>
          <p:nvPr>
            <p:ph type="ctrTitle" hasCustomPrompt="1"/>
          </p:nvPr>
        </p:nvSpPr>
        <p:spPr>
          <a:xfrm>
            <a:off x="2583181" y="1264532"/>
            <a:ext cx="8084819" cy="2387600"/>
          </a:xfrm>
        </p:spPr>
        <p:txBody>
          <a:bodyPr anchor="b">
            <a:normAutofit/>
          </a:bodyPr>
          <a:lstStyle>
            <a:lvl1pPr algn="l">
              <a:defRPr sz="5400" baseline="0">
                <a:solidFill>
                  <a:srgbClr val="5D5D5D"/>
                </a:solidFill>
                <a:latin typeface="Montserrat" charset="0"/>
                <a:ea typeface="Montserrat" charset="0"/>
                <a:cs typeface="Montserrat" charset="0"/>
              </a:defRPr>
            </a:lvl1pPr>
          </a:lstStyle>
          <a:p>
            <a:r>
              <a:rPr lang="en-US" dirty="0" smtClean="0"/>
              <a:t>Double-click to edit</a:t>
            </a:r>
            <a:endParaRPr lang="en-US" dirty="0"/>
          </a:p>
        </p:txBody>
      </p:sp>
      <p:sp>
        <p:nvSpPr>
          <p:cNvPr id="3" name="Subtitle 2"/>
          <p:cNvSpPr>
            <a:spLocks noGrp="1"/>
          </p:cNvSpPr>
          <p:nvPr>
            <p:ph type="subTitle" idx="1"/>
          </p:nvPr>
        </p:nvSpPr>
        <p:spPr>
          <a:xfrm>
            <a:off x="2583180" y="3755667"/>
            <a:ext cx="8084819" cy="1505238"/>
          </a:xfrm>
        </p:spPr>
        <p:txBody>
          <a:bodyPr>
            <a:normAutofit/>
          </a:bodyPr>
          <a:lstStyle>
            <a:lvl1pPr marL="0" indent="0" algn="l">
              <a:buNone/>
              <a:defRPr sz="2800">
                <a:solidFill>
                  <a:srgbClr val="5D5D5D"/>
                </a:solidFill>
                <a:latin typeface="Hind" charset="0"/>
                <a:ea typeface="Hind" charset="0"/>
                <a:cs typeface="Hi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10024327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No Image With Highlight - Blue">
    <p:spTree>
      <p:nvGrpSpPr>
        <p:cNvPr id="1" name=""/>
        <p:cNvGrpSpPr/>
        <p:nvPr/>
      </p:nvGrpSpPr>
      <p:grpSpPr>
        <a:xfrm>
          <a:off x="0" y="0"/>
          <a:ext cx="0" cy="0"/>
          <a:chOff x="0" y="0"/>
          <a:chExt cx="0" cy="0"/>
        </a:xfrm>
      </p:grpSpPr>
      <p:sp>
        <p:nvSpPr>
          <p:cNvPr id="12" name="Rectangle 11"/>
          <p:cNvSpPr/>
          <p:nvPr userDrawn="1"/>
        </p:nvSpPr>
        <p:spPr>
          <a:xfrm>
            <a:off x="0" y="0"/>
            <a:ext cx="12192000" cy="62585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258560"/>
          </a:xfrm>
          <a:prstGeom prst="rect">
            <a:avLst/>
          </a:prstGeom>
          <a:solidFill>
            <a:srgbClr val="009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p:cNvSpPr>
            <a:spLocks noGrp="1"/>
          </p:cNvSpPr>
          <p:nvPr>
            <p:ph type="body" sz="quarter" idx="15" hasCustomPrompt="1"/>
          </p:nvPr>
        </p:nvSpPr>
        <p:spPr>
          <a:xfrm>
            <a:off x="1353007" y="949325"/>
            <a:ext cx="9526587" cy="3436938"/>
          </a:xfrm>
        </p:spPr>
        <p:txBody>
          <a:bodyPr>
            <a:noAutofit/>
          </a:bodyPr>
          <a:lstStyle>
            <a:lvl1pPr marL="0" indent="0">
              <a:lnSpc>
                <a:spcPct val="100000"/>
              </a:lnSpc>
              <a:spcAft>
                <a:spcPts val="0"/>
              </a:spcAft>
              <a:buFontTx/>
              <a:buNone/>
              <a:defRPr sz="4000" b="0" i="0" baseline="0">
                <a:solidFill>
                  <a:srgbClr val="DCDCDC"/>
                </a:solidFill>
                <a:latin typeface="Hind Light" charset="0"/>
                <a:ea typeface="Hind Light" charset="0"/>
                <a:cs typeface="Hind Light" charset="0"/>
              </a:defRPr>
            </a:lvl1pPr>
            <a:lvl2pPr marL="457200" indent="0">
              <a:buFontTx/>
              <a:buNone/>
              <a:defRPr sz="3600" b="0" i="0">
                <a:solidFill>
                  <a:srgbClr val="DCDCDC"/>
                </a:solidFill>
                <a:latin typeface="Hind Light" charset="0"/>
                <a:ea typeface="Hind Light" charset="0"/>
                <a:cs typeface="Hind Light" charset="0"/>
              </a:defRPr>
            </a:lvl2pPr>
            <a:lvl3pPr marL="914400" indent="0">
              <a:buFontTx/>
              <a:buNone/>
              <a:defRPr sz="3600" b="0" i="0">
                <a:solidFill>
                  <a:srgbClr val="DCDCDC"/>
                </a:solidFill>
                <a:latin typeface="Hind Light" charset="0"/>
                <a:ea typeface="Hind Light" charset="0"/>
                <a:cs typeface="Hind Light" charset="0"/>
              </a:defRPr>
            </a:lvl3pPr>
            <a:lvl4pPr marL="1371600" indent="0">
              <a:buFontTx/>
              <a:buNone/>
              <a:defRPr sz="3600" b="0" i="0">
                <a:solidFill>
                  <a:srgbClr val="DCDCDC"/>
                </a:solidFill>
                <a:latin typeface="Hind Light" charset="0"/>
                <a:ea typeface="Hind Light" charset="0"/>
                <a:cs typeface="Hind Light" charset="0"/>
              </a:defRPr>
            </a:lvl4pPr>
            <a:lvl5pPr marL="1828800" indent="0">
              <a:buFontTx/>
              <a:buNone/>
              <a:defRPr sz="3600" b="0" i="0">
                <a:solidFill>
                  <a:srgbClr val="DCDCDC"/>
                </a:solidFill>
                <a:latin typeface="Hind Light" charset="0"/>
                <a:ea typeface="Hind Light" charset="0"/>
                <a:cs typeface="Hind Light"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a:t>
            </a:r>
            <a:endParaRPr lang="en-US" dirty="0"/>
          </a:p>
        </p:txBody>
      </p:sp>
      <p:sp>
        <p:nvSpPr>
          <p:cNvPr id="15" name="Text Placeholder 8"/>
          <p:cNvSpPr>
            <a:spLocks noGrp="1"/>
          </p:cNvSpPr>
          <p:nvPr>
            <p:ph type="body" sz="quarter" idx="13" hasCustomPrompt="1"/>
          </p:nvPr>
        </p:nvSpPr>
        <p:spPr>
          <a:xfrm>
            <a:off x="1341438" y="5295639"/>
            <a:ext cx="3275012" cy="306508"/>
          </a:xfrm>
        </p:spPr>
        <p:txBody>
          <a:bodyPr>
            <a:normAutofit/>
          </a:bodyPr>
          <a:lstStyle>
            <a:lvl1pPr marL="0" indent="0">
              <a:buFontTx/>
              <a:buNone/>
              <a:defRPr sz="1800" b="0" i="0" baseline="0">
                <a:solidFill>
                  <a:srgbClr val="DCDCDC"/>
                </a:solidFill>
                <a:latin typeface="Hind Light" charset="0"/>
                <a:ea typeface="Hind Light" charset="0"/>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CEO | Rapid7</a:t>
            </a:r>
            <a:endParaRPr lang="en-US" dirty="0"/>
          </a:p>
        </p:txBody>
      </p:sp>
      <p:sp>
        <p:nvSpPr>
          <p:cNvPr id="16" name="Text Placeholder 15"/>
          <p:cNvSpPr>
            <a:spLocks noGrp="1"/>
          </p:cNvSpPr>
          <p:nvPr>
            <p:ph type="body" sz="quarter" idx="14" hasCustomPrompt="1"/>
          </p:nvPr>
        </p:nvSpPr>
        <p:spPr>
          <a:xfrm>
            <a:off x="1341438" y="4895850"/>
            <a:ext cx="3275012" cy="400050"/>
          </a:xfrm>
        </p:spPr>
        <p:txBody>
          <a:bodyPr>
            <a:noAutofit/>
          </a:bodyPr>
          <a:lstStyle>
            <a:lvl1pPr marL="0" indent="0" algn="l">
              <a:buNone/>
              <a:defRPr sz="2400">
                <a:solidFill>
                  <a:srgbClr val="DCDCDC"/>
                </a:solidFill>
                <a:latin typeface="Hind" charset="0"/>
                <a:ea typeface="Hind" charset="0"/>
                <a:cs typeface="Hind"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Corey Thomas</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1289620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No Image With Highlight - Dark">
    <p:spTree>
      <p:nvGrpSpPr>
        <p:cNvPr id="1" name=""/>
        <p:cNvGrpSpPr/>
        <p:nvPr/>
      </p:nvGrpSpPr>
      <p:grpSpPr>
        <a:xfrm>
          <a:off x="0" y="0"/>
          <a:ext cx="0" cy="0"/>
          <a:chOff x="0" y="0"/>
          <a:chExt cx="0" cy="0"/>
        </a:xfrm>
      </p:grpSpPr>
      <p:sp>
        <p:nvSpPr>
          <p:cNvPr id="12" name="Rectangle 11"/>
          <p:cNvSpPr/>
          <p:nvPr userDrawn="1"/>
        </p:nvSpPr>
        <p:spPr>
          <a:xfrm>
            <a:off x="0" y="0"/>
            <a:ext cx="12192000" cy="62585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258560"/>
          </a:xfrm>
          <a:prstGeom prst="rect">
            <a:avLst/>
          </a:prstGeom>
          <a:solidFill>
            <a:srgbClr val="32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p:cNvSpPr>
            <a:spLocks noGrp="1"/>
          </p:cNvSpPr>
          <p:nvPr>
            <p:ph type="body" sz="quarter" idx="15" hasCustomPrompt="1"/>
          </p:nvPr>
        </p:nvSpPr>
        <p:spPr>
          <a:xfrm>
            <a:off x="1353007" y="949325"/>
            <a:ext cx="9526587" cy="3436938"/>
          </a:xfrm>
        </p:spPr>
        <p:txBody>
          <a:bodyPr>
            <a:noAutofit/>
          </a:bodyPr>
          <a:lstStyle>
            <a:lvl1pPr marL="0" indent="0">
              <a:lnSpc>
                <a:spcPct val="100000"/>
              </a:lnSpc>
              <a:spcAft>
                <a:spcPts val="0"/>
              </a:spcAft>
              <a:buFontTx/>
              <a:buNone/>
              <a:defRPr sz="4000" b="0" i="0" baseline="0">
                <a:solidFill>
                  <a:srgbClr val="DCDCDC"/>
                </a:solidFill>
                <a:latin typeface="Hind Light" charset="0"/>
                <a:ea typeface="Hind Light" charset="0"/>
                <a:cs typeface="Hind Light" charset="0"/>
              </a:defRPr>
            </a:lvl1pPr>
            <a:lvl2pPr marL="457200" indent="0">
              <a:buFontTx/>
              <a:buNone/>
              <a:defRPr sz="3600" b="0" i="0">
                <a:solidFill>
                  <a:srgbClr val="DCDCDC"/>
                </a:solidFill>
                <a:latin typeface="Hind Light" charset="0"/>
                <a:ea typeface="Hind Light" charset="0"/>
                <a:cs typeface="Hind Light" charset="0"/>
              </a:defRPr>
            </a:lvl2pPr>
            <a:lvl3pPr marL="914400" indent="0">
              <a:buFontTx/>
              <a:buNone/>
              <a:defRPr sz="3600" b="0" i="0">
                <a:solidFill>
                  <a:srgbClr val="DCDCDC"/>
                </a:solidFill>
                <a:latin typeface="Hind Light" charset="0"/>
                <a:ea typeface="Hind Light" charset="0"/>
                <a:cs typeface="Hind Light" charset="0"/>
              </a:defRPr>
            </a:lvl3pPr>
            <a:lvl4pPr marL="1371600" indent="0">
              <a:buFontTx/>
              <a:buNone/>
              <a:defRPr sz="3600" b="0" i="0">
                <a:solidFill>
                  <a:srgbClr val="DCDCDC"/>
                </a:solidFill>
                <a:latin typeface="Hind Light" charset="0"/>
                <a:ea typeface="Hind Light" charset="0"/>
                <a:cs typeface="Hind Light" charset="0"/>
              </a:defRPr>
            </a:lvl4pPr>
            <a:lvl5pPr marL="1828800" indent="0">
              <a:buFontTx/>
              <a:buNone/>
              <a:defRPr sz="3600" b="0" i="0">
                <a:solidFill>
                  <a:srgbClr val="DCDCDC"/>
                </a:solidFill>
                <a:latin typeface="Hind Light" charset="0"/>
                <a:ea typeface="Hind Light" charset="0"/>
                <a:cs typeface="Hind Light"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a:t>
            </a:r>
            <a:endParaRPr lang="en-US" dirty="0"/>
          </a:p>
        </p:txBody>
      </p:sp>
      <p:sp>
        <p:nvSpPr>
          <p:cNvPr id="15" name="Text Placeholder 8"/>
          <p:cNvSpPr>
            <a:spLocks noGrp="1"/>
          </p:cNvSpPr>
          <p:nvPr>
            <p:ph type="body" sz="quarter" idx="13" hasCustomPrompt="1"/>
          </p:nvPr>
        </p:nvSpPr>
        <p:spPr>
          <a:xfrm>
            <a:off x="1341438" y="5295639"/>
            <a:ext cx="3275012" cy="306508"/>
          </a:xfrm>
        </p:spPr>
        <p:txBody>
          <a:bodyPr>
            <a:normAutofit/>
          </a:bodyPr>
          <a:lstStyle>
            <a:lvl1pPr marL="0" indent="0">
              <a:buFontTx/>
              <a:buNone/>
              <a:defRPr sz="1800" b="0" i="0" baseline="0">
                <a:solidFill>
                  <a:srgbClr val="DCDCDC"/>
                </a:solidFill>
                <a:latin typeface="Hind Light" charset="0"/>
                <a:ea typeface="Hind Light" charset="0"/>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CEO | Rapid7</a:t>
            </a:r>
            <a:endParaRPr lang="en-US" dirty="0"/>
          </a:p>
        </p:txBody>
      </p:sp>
      <p:sp>
        <p:nvSpPr>
          <p:cNvPr id="16" name="Text Placeholder 15"/>
          <p:cNvSpPr>
            <a:spLocks noGrp="1"/>
          </p:cNvSpPr>
          <p:nvPr>
            <p:ph type="body" sz="quarter" idx="14" hasCustomPrompt="1"/>
          </p:nvPr>
        </p:nvSpPr>
        <p:spPr>
          <a:xfrm>
            <a:off x="1341438" y="4895850"/>
            <a:ext cx="3275012" cy="400050"/>
          </a:xfrm>
        </p:spPr>
        <p:txBody>
          <a:bodyPr>
            <a:noAutofit/>
          </a:bodyPr>
          <a:lstStyle>
            <a:lvl1pPr marL="0" indent="0" algn="l">
              <a:buNone/>
              <a:defRPr sz="2400">
                <a:solidFill>
                  <a:srgbClr val="DCDCDC"/>
                </a:solidFill>
                <a:latin typeface="Hind" charset="0"/>
                <a:ea typeface="Hind" charset="0"/>
                <a:cs typeface="Hind"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Corey Thomas</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2793209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Content With Image -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42560" y="454431"/>
            <a:ext cx="6675120" cy="618631"/>
          </a:xfrm>
        </p:spPr>
        <p:txBody>
          <a:bodyPr>
            <a:spAutoFit/>
          </a:bodyPr>
          <a:lstStyle>
            <a:lvl1pPr>
              <a:defRPr lang="en-US" sz="3800" baseline="0" smtClean="0">
                <a:solidFill>
                  <a:srgbClr val="E95F26"/>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p:nvPr>
        </p:nvSpPr>
        <p:spPr>
          <a:xfrm>
            <a:off x="5242560" y="1310641"/>
            <a:ext cx="6675120" cy="4947920"/>
          </a:xfrm>
        </p:spPr>
        <p:txBody>
          <a:bodyPr/>
          <a:lstStyle>
            <a:lvl1pPr marL="0" indent="0">
              <a:buClr>
                <a:srgbClr val="E95F26"/>
              </a:buClr>
              <a:buSzPct val="100000"/>
              <a:buNone/>
              <a:defRPr sz="2400">
                <a:solidFill>
                  <a:srgbClr val="5D5D5D"/>
                </a:solidFill>
                <a:latin typeface="Hind" charset="0"/>
                <a:ea typeface="Hind" charset="0"/>
                <a:cs typeface="Hind" charset="0"/>
              </a:defRPr>
            </a:lvl1pPr>
            <a:lvl2pPr marL="457200" indent="0">
              <a:buClr>
                <a:srgbClr val="E95F26"/>
              </a:buClr>
              <a:buSzPct val="100000"/>
              <a:buNone/>
              <a:defRPr sz="2000">
                <a:solidFill>
                  <a:srgbClr val="5D5D5D"/>
                </a:solidFill>
                <a:latin typeface="Hind" charset="0"/>
                <a:ea typeface="Hind" charset="0"/>
                <a:cs typeface="Hind" charset="0"/>
              </a:defRPr>
            </a:lvl2pPr>
            <a:lvl3pPr marL="914400" indent="0">
              <a:buClr>
                <a:srgbClr val="E95F26"/>
              </a:buClr>
              <a:buSzPct val="100000"/>
              <a:buNone/>
              <a:defRPr sz="1800">
                <a:solidFill>
                  <a:srgbClr val="5D5D5D"/>
                </a:solidFill>
                <a:latin typeface="Hind" charset="0"/>
                <a:ea typeface="Hind" charset="0"/>
                <a:cs typeface="Hind" charset="0"/>
              </a:defRPr>
            </a:lvl3pPr>
            <a:lvl4pPr marL="1371600" indent="0">
              <a:buClr>
                <a:srgbClr val="E95F26"/>
              </a:buClr>
              <a:buSzPct val="100000"/>
              <a:buNone/>
              <a:defRPr sz="1600">
                <a:solidFill>
                  <a:srgbClr val="5D5D5D"/>
                </a:solidFill>
                <a:latin typeface="Hind" charset="0"/>
                <a:ea typeface="Hind" charset="0"/>
                <a:cs typeface="Hind" charset="0"/>
              </a:defRPr>
            </a:lvl4pPr>
            <a:lvl5pPr marL="1828800" indent="0">
              <a:buClr>
                <a:srgbClr val="E95F26"/>
              </a:buClr>
              <a:buSzPct val="100000"/>
              <a:buNone/>
              <a:defRPr sz="1600">
                <a:solidFill>
                  <a:srgbClr val="5D5D5D"/>
                </a:solidFill>
                <a:latin typeface="Hind" charset="0"/>
                <a:ea typeface="Hind" charset="0"/>
                <a:cs typeface="Hind"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12"/>
          <p:cNvSpPr>
            <a:spLocks noGrp="1"/>
          </p:cNvSpPr>
          <p:nvPr>
            <p:ph type="pic" sz="quarter" idx="11"/>
          </p:nvPr>
        </p:nvSpPr>
        <p:spPr>
          <a:xfrm>
            <a:off x="0" y="0"/>
            <a:ext cx="4897438" cy="6858000"/>
          </a:xfrm>
          <a:blipFill>
            <a:blip r:embed="rId2"/>
            <a:stretch>
              <a:fillRect/>
            </a:stretch>
          </a:blipFill>
          <a:effectLst/>
        </p:spPr>
        <p:txBody>
          <a:bodyPr/>
          <a:lstStyle/>
          <a:p>
            <a:r>
              <a:rPr lang="en-US" smtClean="0"/>
              <a:t>Drag picture to placeholder or click icon to add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4549861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5 Content With Image - Ligh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42560" y="454431"/>
            <a:ext cx="6675120" cy="618631"/>
          </a:xfrm>
        </p:spPr>
        <p:txBody>
          <a:bodyPr>
            <a:spAutoFit/>
          </a:bodyPr>
          <a:lstStyle>
            <a:lvl1pPr>
              <a:defRPr lang="en-US" sz="3800" baseline="0" smtClean="0">
                <a:solidFill>
                  <a:srgbClr val="E95F26"/>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hasCustomPrompt="1"/>
          </p:nvPr>
        </p:nvSpPr>
        <p:spPr>
          <a:xfrm>
            <a:off x="5242560" y="1310641"/>
            <a:ext cx="6675120" cy="4947920"/>
          </a:xfrm>
        </p:spPr>
        <p:txBody>
          <a:bodyPr/>
          <a:lstStyle>
            <a:lvl1pPr>
              <a:buClr>
                <a:srgbClr val="E95F26"/>
              </a:buClr>
              <a:buSzPct val="140000"/>
              <a:defRPr sz="2400">
                <a:solidFill>
                  <a:srgbClr val="5D5D5D"/>
                </a:solidFill>
                <a:latin typeface="Hind" charset="0"/>
                <a:ea typeface="Hind" charset="0"/>
                <a:cs typeface="Hind" charset="0"/>
              </a:defRPr>
            </a:lvl1pPr>
            <a:lvl2pPr>
              <a:buClr>
                <a:srgbClr val="E95F26"/>
              </a:buClr>
              <a:buSzPct val="100000"/>
              <a:defRPr sz="2000">
                <a:solidFill>
                  <a:srgbClr val="5D5D5D"/>
                </a:solidFill>
                <a:latin typeface="Hind" charset="0"/>
                <a:ea typeface="Hind" charset="0"/>
                <a:cs typeface="Hind" charset="0"/>
              </a:defRPr>
            </a:lvl2pPr>
            <a:lvl3pPr>
              <a:buClr>
                <a:srgbClr val="E95F26"/>
              </a:buClr>
              <a:buSzPct val="100000"/>
              <a:defRPr sz="1800">
                <a:solidFill>
                  <a:srgbClr val="5D5D5D"/>
                </a:solidFill>
                <a:latin typeface="Hind" charset="0"/>
                <a:ea typeface="Hind" charset="0"/>
                <a:cs typeface="Hind" charset="0"/>
              </a:defRPr>
            </a:lvl3pPr>
            <a:lvl4pPr>
              <a:buClr>
                <a:srgbClr val="E95F26"/>
              </a:buClr>
              <a:buSzPct val="100000"/>
              <a:defRPr sz="1600">
                <a:solidFill>
                  <a:srgbClr val="5D5D5D"/>
                </a:solidFill>
                <a:latin typeface="Hind" charset="0"/>
                <a:ea typeface="Hind" charset="0"/>
                <a:cs typeface="Hind" charset="0"/>
              </a:defRPr>
            </a:lvl4pPr>
            <a:lvl5pPr>
              <a:buClr>
                <a:srgbClr val="E95F26"/>
              </a:buClr>
              <a:buSzPct val="100000"/>
              <a:defRPr sz="1600">
                <a:solidFill>
                  <a:srgbClr val="5D5D5D"/>
                </a:solidFill>
                <a:latin typeface="Hind" charset="0"/>
                <a:ea typeface="Hind" charset="0"/>
                <a:cs typeface="Hind" charset="0"/>
              </a:defRPr>
            </a:lvl5pPr>
          </a:lstStyle>
          <a:p>
            <a:pPr lvl="0"/>
            <a:r>
              <a:rPr lang="en-US" dirty="0" smtClean="0"/>
              <a:t>Bullet List Item</a:t>
            </a:r>
            <a:endParaRPr lang="en-US" dirty="0"/>
          </a:p>
        </p:txBody>
      </p:sp>
      <p:sp>
        <p:nvSpPr>
          <p:cNvPr id="13" name="Picture Placeholder 12"/>
          <p:cNvSpPr>
            <a:spLocks noGrp="1"/>
          </p:cNvSpPr>
          <p:nvPr>
            <p:ph type="pic" sz="quarter" idx="11"/>
          </p:nvPr>
        </p:nvSpPr>
        <p:spPr>
          <a:xfrm>
            <a:off x="0" y="0"/>
            <a:ext cx="4897438" cy="6858000"/>
          </a:xfrm>
          <a:blipFill>
            <a:blip r:embed="rId2"/>
            <a:stretch>
              <a:fillRect/>
            </a:stretch>
          </a:blipFill>
          <a:effectLst/>
        </p:spPr>
        <p:txBody>
          <a:bodyPr/>
          <a:lstStyle/>
          <a:p>
            <a:r>
              <a:rPr lang="en-US" smtClean="0"/>
              <a:t>Drag picture to placeholder or click icon to add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1249526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 Content Without Image - L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5991225"/>
            <a:ext cx="12192000" cy="866775"/>
          </a:xfrm>
          <a:prstGeom prst="rect">
            <a:avLst/>
          </a:prstGeom>
        </p:spPr>
      </p:pic>
      <p:sp>
        <p:nvSpPr>
          <p:cNvPr id="2" name="Title 1"/>
          <p:cNvSpPr>
            <a:spLocks noGrp="1"/>
          </p:cNvSpPr>
          <p:nvPr>
            <p:ph type="title" hasCustomPrompt="1"/>
          </p:nvPr>
        </p:nvSpPr>
        <p:spPr>
          <a:xfrm>
            <a:off x="627321" y="454431"/>
            <a:ext cx="10994065" cy="618631"/>
          </a:xfrm>
        </p:spPr>
        <p:txBody>
          <a:bodyPr wrap="square">
            <a:spAutoFit/>
          </a:bodyPr>
          <a:lstStyle>
            <a:lvl1pPr>
              <a:defRPr lang="en-US" sz="3800" baseline="0" smtClean="0">
                <a:solidFill>
                  <a:srgbClr val="E95F26"/>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p:nvPr>
        </p:nvSpPr>
        <p:spPr>
          <a:xfrm>
            <a:off x="627321" y="1310641"/>
            <a:ext cx="10994065" cy="4947920"/>
          </a:xfrm>
        </p:spPr>
        <p:txBody>
          <a:bodyPr/>
          <a:lstStyle>
            <a:lvl1pPr marL="0" indent="0">
              <a:buClr>
                <a:srgbClr val="E95F26"/>
              </a:buClr>
              <a:buSzPct val="100000"/>
              <a:buNone/>
              <a:defRPr sz="2400">
                <a:solidFill>
                  <a:srgbClr val="5D5D5D"/>
                </a:solidFill>
                <a:latin typeface="Hind" charset="0"/>
                <a:ea typeface="Hind" charset="0"/>
                <a:cs typeface="Hind" charset="0"/>
              </a:defRPr>
            </a:lvl1pPr>
            <a:lvl2pPr marL="457200" indent="0">
              <a:buClr>
                <a:srgbClr val="E95F26"/>
              </a:buClr>
              <a:buSzPct val="100000"/>
              <a:buNone/>
              <a:defRPr sz="2000">
                <a:solidFill>
                  <a:srgbClr val="5D5D5D"/>
                </a:solidFill>
                <a:latin typeface="Hind" charset="0"/>
                <a:ea typeface="Hind" charset="0"/>
                <a:cs typeface="Hind" charset="0"/>
              </a:defRPr>
            </a:lvl2pPr>
            <a:lvl3pPr marL="914400" indent="0">
              <a:buClr>
                <a:srgbClr val="E95F26"/>
              </a:buClr>
              <a:buSzPct val="100000"/>
              <a:buNone/>
              <a:defRPr sz="1800">
                <a:solidFill>
                  <a:srgbClr val="5D5D5D"/>
                </a:solidFill>
                <a:latin typeface="Hind" charset="0"/>
                <a:ea typeface="Hind" charset="0"/>
                <a:cs typeface="Hind" charset="0"/>
              </a:defRPr>
            </a:lvl3pPr>
            <a:lvl4pPr marL="1371600" indent="0">
              <a:buClr>
                <a:srgbClr val="E95F26"/>
              </a:buClr>
              <a:buSzPct val="100000"/>
              <a:buNone/>
              <a:defRPr sz="1600">
                <a:solidFill>
                  <a:srgbClr val="5D5D5D"/>
                </a:solidFill>
                <a:latin typeface="Hind" charset="0"/>
                <a:ea typeface="Hind" charset="0"/>
                <a:cs typeface="Hind" charset="0"/>
              </a:defRPr>
            </a:lvl4pPr>
            <a:lvl5pPr marL="1828800" indent="0">
              <a:buClr>
                <a:srgbClr val="E95F26"/>
              </a:buClr>
              <a:buSzPct val="100000"/>
              <a:buNone/>
              <a:defRPr sz="1600">
                <a:solidFill>
                  <a:srgbClr val="5D5D5D"/>
                </a:solidFill>
                <a:latin typeface="Hind" charset="0"/>
                <a:ea typeface="Hind" charset="0"/>
                <a:cs typeface="Hind"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16399856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5 Content Without Image - Light - Bulle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5991225"/>
            <a:ext cx="12192000" cy="866775"/>
          </a:xfrm>
          <a:prstGeom prst="rect">
            <a:avLst/>
          </a:prstGeom>
        </p:spPr>
      </p:pic>
      <p:sp>
        <p:nvSpPr>
          <p:cNvPr id="2" name="Title 1"/>
          <p:cNvSpPr>
            <a:spLocks noGrp="1"/>
          </p:cNvSpPr>
          <p:nvPr>
            <p:ph type="title" hasCustomPrompt="1"/>
          </p:nvPr>
        </p:nvSpPr>
        <p:spPr>
          <a:xfrm>
            <a:off x="627321" y="454431"/>
            <a:ext cx="10994065" cy="618631"/>
          </a:xfrm>
        </p:spPr>
        <p:txBody>
          <a:bodyPr wrap="square">
            <a:spAutoFit/>
          </a:bodyPr>
          <a:lstStyle>
            <a:lvl1pPr>
              <a:defRPr lang="en-US" sz="3800" baseline="0" smtClean="0">
                <a:solidFill>
                  <a:srgbClr val="E95F26"/>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hasCustomPrompt="1"/>
          </p:nvPr>
        </p:nvSpPr>
        <p:spPr>
          <a:xfrm>
            <a:off x="627321" y="1310641"/>
            <a:ext cx="10994065" cy="4947920"/>
          </a:xfrm>
        </p:spPr>
        <p:txBody>
          <a:bodyPr/>
          <a:lstStyle>
            <a:lvl1pPr>
              <a:buClr>
                <a:srgbClr val="E95F26"/>
              </a:buClr>
              <a:buSzPct val="140000"/>
              <a:defRPr sz="2400">
                <a:solidFill>
                  <a:srgbClr val="5D5D5D"/>
                </a:solidFill>
                <a:latin typeface="Hind" charset="0"/>
                <a:ea typeface="Hind" charset="0"/>
                <a:cs typeface="Hind" charset="0"/>
              </a:defRPr>
            </a:lvl1pPr>
            <a:lvl2pPr>
              <a:buClr>
                <a:srgbClr val="E95F26"/>
              </a:buClr>
              <a:buSzPct val="100000"/>
              <a:defRPr sz="2000">
                <a:solidFill>
                  <a:srgbClr val="5D5D5D"/>
                </a:solidFill>
                <a:latin typeface="Hind" charset="0"/>
                <a:ea typeface="Hind" charset="0"/>
                <a:cs typeface="Hind" charset="0"/>
              </a:defRPr>
            </a:lvl2pPr>
            <a:lvl3pPr>
              <a:buClr>
                <a:srgbClr val="E95F26"/>
              </a:buClr>
              <a:buSzPct val="100000"/>
              <a:defRPr sz="1800">
                <a:solidFill>
                  <a:srgbClr val="5D5D5D"/>
                </a:solidFill>
                <a:latin typeface="Hind" charset="0"/>
                <a:ea typeface="Hind" charset="0"/>
                <a:cs typeface="Hind" charset="0"/>
              </a:defRPr>
            </a:lvl3pPr>
            <a:lvl4pPr>
              <a:buClr>
                <a:srgbClr val="E95F26"/>
              </a:buClr>
              <a:buSzPct val="100000"/>
              <a:defRPr sz="1600">
                <a:solidFill>
                  <a:srgbClr val="5D5D5D"/>
                </a:solidFill>
                <a:latin typeface="Hind" charset="0"/>
                <a:ea typeface="Hind" charset="0"/>
                <a:cs typeface="Hind" charset="0"/>
              </a:defRPr>
            </a:lvl4pPr>
            <a:lvl5pPr>
              <a:buClr>
                <a:srgbClr val="E95F26"/>
              </a:buClr>
              <a:buSzPct val="100000"/>
              <a:defRPr sz="1600">
                <a:solidFill>
                  <a:srgbClr val="5D5D5D"/>
                </a:solidFill>
                <a:latin typeface="Hind" charset="0"/>
                <a:ea typeface="Hind" charset="0"/>
                <a:cs typeface="Hind" charset="0"/>
              </a:defRPr>
            </a:lvl5pPr>
          </a:lstStyle>
          <a:p>
            <a:pPr lvl="0"/>
            <a:r>
              <a:rPr lang="en-US" dirty="0" smtClean="0"/>
              <a:t>Bullet List Item</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3293519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 Content With Image - Dark">
    <p:bg>
      <p:bgPr>
        <a:solidFill>
          <a:srgbClr val="323B4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42560" y="454431"/>
            <a:ext cx="6675120" cy="618631"/>
          </a:xfrm>
        </p:spPr>
        <p:txBody>
          <a:bodyPr>
            <a:spAutoFit/>
          </a:bodyPr>
          <a:lstStyle>
            <a:lvl1pPr>
              <a:defRPr lang="en-US" sz="3800" baseline="0" smtClean="0">
                <a:solidFill>
                  <a:srgbClr val="F9A029"/>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p:nvPr>
        </p:nvSpPr>
        <p:spPr>
          <a:xfrm>
            <a:off x="5242560" y="1310641"/>
            <a:ext cx="6675120" cy="4947920"/>
          </a:xfrm>
        </p:spPr>
        <p:txBody>
          <a:bodyPr/>
          <a:lstStyle>
            <a:lvl1pPr marL="0" indent="0">
              <a:buClr>
                <a:srgbClr val="E95F26"/>
              </a:buClr>
              <a:buSzPct val="100000"/>
              <a:buNone/>
              <a:defRPr sz="2400">
                <a:solidFill>
                  <a:srgbClr val="DCDCDC"/>
                </a:solidFill>
                <a:latin typeface="Hind" charset="0"/>
                <a:ea typeface="Hind" charset="0"/>
                <a:cs typeface="Hind" charset="0"/>
              </a:defRPr>
            </a:lvl1pPr>
            <a:lvl2pPr marL="457200" indent="0">
              <a:buClr>
                <a:srgbClr val="E95F26"/>
              </a:buClr>
              <a:buSzPct val="100000"/>
              <a:buNone/>
              <a:defRPr sz="2000">
                <a:solidFill>
                  <a:srgbClr val="DCDCDC"/>
                </a:solidFill>
                <a:latin typeface="Hind" charset="0"/>
                <a:ea typeface="Hind" charset="0"/>
                <a:cs typeface="Hind" charset="0"/>
              </a:defRPr>
            </a:lvl2pPr>
            <a:lvl3pPr marL="914400" indent="0">
              <a:buClr>
                <a:srgbClr val="E95F26"/>
              </a:buClr>
              <a:buSzPct val="100000"/>
              <a:buNone/>
              <a:defRPr sz="1800">
                <a:solidFill>
                  <a:srgbClr val="DCDCDC"/>
                </a:solidFill>
                <a:latin typeface="Hind" charset="0"/>
                <a:ea typeface="Hind" charset="0"/>
                <a:cs typeface="Hind" charset="0"/>
              </a:defRPr>
            </a:lvl3pPr>
            <a:lvl4pPr marL="1371600" indent="0">
              <a:buClr>
                <a:srgbClr val="E95F26"/>
              </a:buClr>
              <a:buSzPct val="100000"/>
              <a:buNone/>
              <a:defRPr sz="1600">
                <a:solidFill>
                  <a:srgbClr val="DCDCDC"/>
                </a:solidFill>
                <a:latin typeface="Hind" charset="0"/>
                <a:ea typeface="Hind" charset="0"/>
                <a:cs typeface="Hind" charset="0"/>
              </a:defRPr>
            </a:lvl4pPr>
            <a:lvl5pPr marL="1828800" indent="0">
              <a:buClr>
                <a:srgbClr val="E95F26"/>
              </a:buClr>
              <a:buSzPct val="100000"/>
              <a:buNone/>
              <a:defRPr sz="1600">
                <a:solidFill>
                  <a:srgbClr val="DCDCDC"/>
                </a:solidFill>
                <a:latin typeface="Hind" charset="0"/>
                <a:ea typeface="Hind" charset="0"/>
                <a:cs typeface="Hind"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Picture Placeholder 12"/>
          <p:cNvSpPr>
            <a:spLocks noGrp="1"/>
          </p:cNvSpPr>
          <p:nvPr>
            <p:ph type="pic" sz="quarter" idx="11"/>
          </p:nvPr>
        </p:nvSpPr>
        <p:spPr>
          <a:xfrm>
            <a:off x="0" y="0"/>
            <a:ext cx="4897438" cy="6858000"/>
          </a:xfrm>
          <a:blipFill dpi="0" rotWithShape="1">
            <a:blip r:embed="rId2"/>
            <a:srcRect/>
            <a:stretch>
              <a:fillRect/>
            </a:stretch>
          </a:blipFill>
          <a:effectLst/>
        </p:spPr>
        <p:txBody>
          <a:bodyPr/>
          <a:lstStyle/>
          <a:p>
            <a:r>
              <a:rPr lang="en-US" smtClean="0"/>
              <a:t>Drag picture to placeholder or click icon to add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20408995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 Content With Image - Dark - Bullets">
    <p:bg>
      <p:bgPr>
        <a:solidFill>
          <a:srgbClr val="323B4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42560" y="454431"/>
            <a:ext cx="6675120" cy="618631"/>
          </a:xfrm>
        </p:spPr>
        <p:txBody>
          <a:bodyPr>
            <a:spAutoFit/>
          </a:bodyPr>
          <a:lstStyle>
            <a:lvl1pPr>
              <a:defRPr lang="en-US" sz="3800" baseline="0" smtClean="0">
                <a:solidFill>
                  <a:srgbClr val="F9A029"/>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hasCustomPrompt="1"/>
          </p:nvPr>
        </p:nvSpPr>
        <p:spPr>
          <a:xfrm>
            <a:off x="5242560" y="1310641"/>
            <a:ext cx="6675120" cy="4947920"/>
          </a:xfrm>
        </p:spPr>
        <p:txBody>
          <a:bodyPr/>
          <a:lstStyle>
            <a:lvl1pPr>
              <a:buClr>
                <a:srgbClr val="F9A029"/>
              </a:buClr>
              <a:buSzPct val="140000"/>
              <a:defRPr sz="2400">
                <a:solidFill>
                  <a:srgbClr val="DCDCDC"/>
                </a:solidFill>
                <a:latin typeface="Hind" charset="0"/>
                <a:ea typeface="Hind" charset="0"/>
                <a:cs typeface="Hind" charset="0"/>
              </a:defRPr>
            </a:lvl1pPr>
            <a:lvl2pPr>
              <a:buClr>
                <a:srgbClr val="F9A029"/>
              </a:buClr>
              <a:buSzPct val="100000"/>
              <a:defRPr sz="2000">
                <a:solidFill>
                  <a:srgbClr val="DCDCDC"/>
                </a:solidFill>
                <a:latin typeface="Hind" charset="0"/>
                <a:ea typeface="Hind" charset="0"/>
                <a:cs typeface="Hind" charset="0"/>
              </a:defRPr>
            </a:lvl2pPr>
            <a:lvl3pPr>
              <a:buClr>
                <a:srgbClr val="F9A029"/>
              </a:buClr>
              <a:buSzPct val="100000"/>
              <a:defRPr sz="1800">
                <a:solidFill>
                  <a:srgbClr val="DCDCDC"/>
                </a:solidFill>
                <a:latin typeface="Hind" charset="0"/>
                <a:ea typeface="Hind" charset="0"/>
                <a:cs typeface="Hind" charset="0"/>
              </a:defRPr>
            </a:lvl3pPr>
            <a:lvl4pPr>
              <a:buClr>
                <a:srgbClr val="F9A029"/>
              </a:buClr>
              <a:buSzPct val="100000"/>
              <a:defRPr sz="1600">
                <a:solidFill>
                  <a:srgbClr val="DCDCDC"/>
                </a:solidFill>
                <a:latin typeface="Hind" charset="0"/>
                <a:ea typeface="Hind" charset="0"/>
                <a:cs typeface="Hind" charset="0"/>
              </a:defRPr>
            </a:lvl4pPr>
            <a:lvl5pPr>
              <a:buClr>
                <a:srgbClr val="F9A029"/>
              </a:buClr>
              <a:buSzPct val="100000"/>
              <a:defRPr sz="1600">
                <a:solidFill>
                  <a:srgbClr val="DCDCDC"/>
                </a:solidFill>
                <a:latin typeface="Hind" charset="0"/>
                <a:ea typeface="Hind" charset="0"/>
                <a:cs typeface="Hind" charset="0"/>
              </a:defRPr>
            </a:lvl5pPr>
          </a:lstStyle>
          <a:p>
            <a:pPr lvl="0"/>
            <a:r>
              <a:rPr lang="en-US" dirty="0" smtClean="0"/>
              <a:t>Bullet List Item</a:t>
            </a:r>
          </a:p>
        </p:txBody>
      </p:sp>
      <p:sp>
        <p:nvSpPr>
          <p:cNvPr id="13" name="Picture Placeholder 12"/>
          <p:cNvSpPr>
            <a:spLocks noGrp="1"/>
          </p:cNvSpPr>
          <p:nvPr>
            <p:ph type="pic" sz="quarter" idx="11"/>
          </p:nvPr>
        </p:nvSpPr>
        <p:spPr>
          <a:xfrm>
            <a:off x="0" y="0"/>
            <a:ext cx="4897438" cy="6858000"/>
          </a:xfrm>
          <a:blipFill dpi="0" rotWithShape="1">
            <a:blip r:embed="rId2"/>
            <a:srcRect/>
            <a:stretch>
              <a:fillRect/>
            </a:stretch>
          </a:blipFill>
          <a:effectLst/>
        </p:spPr>
        <p:txBody>
          <a:bodyPr/>
          <a:lstStyle/>
          <a:p>
            <a:r>
              <a:rPr lang="en-US" smtClean="0"/>
              <a:t>Drag picture to placeholder or click icon to add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21048393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 Content Without Image - Dark">
    <p:bg>
      <p:bgPr>
        <a:solidFill>
          <a:srgbClr val="323B44"/>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 y="5991225"/>
            <a:ext cx="12192000" cy="866775"/>
          </a:xfrm>
          <a:prstGeom prst="rect">
            <a:avLst/>
          </a:prstGeom>
        </p:spPr>
      </p:pic>
      <p:sp>
        <p:nvSpPr>
          <p:cNvPr id="2" name="Title 1"/>
          <p:cNvSpPr>
            <a:spLocks noGrp="1"/>
          </p:cNvSpPr>
          <p:nvPr>
            <p:ph type="title" hasCustomPrompt="1"/>
          </p:nvPr>
        </p:nvSpPr>
        <p:spPr>
          <a:xfrm>
            <a:off x="627321" y="454431"/>
            <a:ext cx="10994065" cy="618631"/>
          </a:xfrm>
        </p:spPr>
        <p:txBody>
          <a:bodyPr wrap="square">
            <a:spAutoFit/>
          </a:bodyPr>
          <a:lstStyle>
            <a:lvl1pPr>
              <a:defRPr lang="en-US" sz="3800" baseline="0" smtClean="0">
                <a:solidFill>
                  <a:srgbClr val="F9A029"/>
                </a:solidFill>
                <a:latin typeface="Montserrat" charset="0"/>
                <a:ea typeface="Montserrat" charset="0"/>
                <a:cs typeface="Montserrat" charset="0"/>
              </a:defRPr>
            </a:lvl1pPr>
          </a:lstStyle>
          <a:p>
            <a:r>
              <a:rPr lang="en-US" dirty="0" smtClean="0"/>
              <a:t>Heading title</a:t>
            </a:r>
            <a:endParaRPr lang="en-US" dirty="0"/>
          </a:p>
        </p:txBody>
      </p:sp>
      <p:sp>
        <p:nvSpPr>
          <p:cNvPr id="9" name="Content Placeholder 8"/>
          <p:cNvSpPr>
            <a:spLocks noGrp="1"/>
          </p:cNvSpPr>
          <p:nvPr>
            <p:ph sz="quarter" idx="10"/>
          </p:nvPr>
        </p:nvSpPr>
        <p:spPr>
          <a:xfrm>
            <a:off x="627321" y="1310641"/>
            <a:ext cx="10994065" cy="4947920"/>
          </a:xfrm>
        </p:spPr>
        <p:txBody>
          <a:bodyPr/>
          <a:lstStyle>
            <a:lvl1pPr marL="0" indent="0">
              <a:buClr>
                <a:srgbClr val="E95F26"/>
              </a:buClr>
              <a:buSzPct val="100000"/>
              <a:buNone/>
              <a:defRPr sz="2400">
                <a:solidFill>
                  <a:srgbClr val="DCDCDC"/>
                </a:solidFill>
                <a:latin typeface="Hind" charset="0"/>
                <a:ea typeface="Hind" charset="0"/>
                <a:cs typeface="Hind" charset="0"/>
              </a:defRPr>
            </a:lvl1pPr>
            <a:lvl2pPr marL="457200" indent="0">
              <a:buClr>
                <a:srgbClr val="E95F26"/>
              </a:buClr>
              <a:buSzPct val="100000"/>
              <a:buNone/>
              <a:defRPr sz="2000">
                <a:solidFill>
                  <a:srgbClr val="DCDCDC"/>
                </a:solidFill>
                <a:latin typeface="Hind" charset="0"/>
                <a:ea typeface="Hind" charset="0"/>
                <a:cs typeface="Hind" charset="0"/>
              </a:defRPr>
            </a:lvl2pPr>
            <a:lvl3pPr marL="914400" indent="0">
              <a:buClr>
                <a:srgbClr val="E95F26"/>
              </a:buClr>
              <a:buSzPct val="100000"/>
              <a:buNone/>
              <a:defRPr sz="1800">
                <a:solidFill>
                  <a:srgbClr val="DCDCDC"/>
                </a:solidFill>
                <a:latin typeface="Hind" charset="0"/>
                <a:ea typeface="Hind" charset="0"/>
                <a:cs typeface="Hind" charset="0"/>
              </a:defRPr>
            </a:lvl3pPr>
            <a:lvl4pPr marL="1371600" indent="0">
              <a:buClr>
                <a:srgbClr val="E95F26"/>
              </a:buClr>
              <a:buSzPct val="100000"/>
              <a:buNone/>
              <a:defRPr sz="1600">
                <a:solidFill>
                  <a:srgbClr val="DCDCDC"/>
                </a:solidFill>
                <a:latin typeface="Hind" charset="0"/>
                <a:ea typeface="Hind" charset="0"/>
                <a:cs typeface="Hind" charset="0"/>
              </a:defRPr>
            </a:lvl4pPr>
            <a:lvl5pPr marL="1828800" indent="0">
              <a:buClr>
                <a:srgbClr val="E95F26"/>
              </a:buClr>
              <a:buSzPct val="100000"/>
              <a:buNone/>
              <a:defRPr sz="1600">
                <a:solidFill>
                  <a:srgbClr val="DCDCDC"/>
                </a:solidFill>
                <a:latin typeface="Hind" charset="0"/>
                <a:ea typeface="Hind" charset="0"/>
                <a:cs typeface="Hind"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15183885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5 Content Without Image - Dark - Bullets">
    <p:bg>
      <p:bgPr>
        <a:solidFill>
          <a:srgbClr val="323B4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 y="5991225"/>
            <a:ext cx="12192000" cy="866775"/>
          </a:xfrm>
          <a:prstGeom prst="rect">
            <a:avLst/>
          </a:prstGeom>
        </p:spPr>
      </p:pic>
      <p:sp>
        <p:nvSpPr>
          <p:cNvPr id="2" name="Title 1"/>
          <p:cNvSpPr>
            <a:spLocks noGrp="1"/>
          </p:cNvSpPr>
          <p:nvPr>
            <p:ph type="title" hasCustomPrompt="1"/>
          </p:nvPr>
        </p:nvSpPr>
        <p:spPr>
          <a:xfrm>
            <a:off x="627321" y="454431"/>
            <a:ext cx="10994065" cy="618631"/>
          </a:xfrm>
        </p:spPr>
        <p:txBody>
          <a:bodyPr wrap="square">
            <a:spAutoFit/>
          </a:bodyPr>
          <a:lstStyle>
            <a:lvl1pPr>
              <a:defRPr lang="en-US" sz="3800" baseline="0" smtClean="0">
                <a:solidFill>
                  <a:srgbClr val="F9A029"/>
                </a:solidFill>
                <a:latin typeface="Montserrat" charset="0"/>
                <a:ea typeface="Montserrat" charset="0"/>
                <a:cs typeface="Montserrat" charset="0"/>
              </a:defRPr>
            </a:lvl1pPr>
          </a:lstStyle>
          <a:p>
            <a:r>
              <a:rPr lang="en-US" dirty="0" smtClean="0"/>
              <a:t>Heading title</a:t>
            </a:r>
            <a:endParaRPr lang="en-US" dirty="0"/>
          </a:p>
        </p:txBody>
      </p:sp>
      <p:sp>
        <p:nvSpPr>
          <p:cNvPr id="6" name="Content Placeholder 8"/>
          <p:cNvSpPr>
            <a:spLocks noGrp="1"/>
          </p:cNvSpPr>
          <p:nvPr>
            <p:ph sz="quarter" idx="11" hasCustomPrompt="1"/>
          </p:nvPr>
        </p:nvSpPr>
        <p:spPr>
          <a:xfrm>
            <a:off x="627321" y="1310641"/>
            <a:ext cx="10994065" cy="4947920"/>
          </a:xfrm>
        </p:spPr>
        <p:txBody>
          <a:bodyPr/>
          <a:lstStyle>
            <a:lvl1pPr>
              <a:buClr>
                <a:srgbClr val="F9A029"/>
              </a:buClr>
              <a:buSzPct val="140000"/>
              <a:defRPr sz="2400">
                <a:solidFill>
                  <a:srgbClr val="DCDCDC"/>
                </a:solidFill>
                <a:latin typeface="Hind" charset="0"/>
                <a:ea typeface="Hind" charset="0"/>
                <a:cs typeface="Hind" charset="0"/>
              </a:defRPr>
            </a:lvl1pPr>
            <a:lvl2pPr>
              <a:buClr>
                <a:srgbClr val="F9A029"/>
              </a:buClr>
              <a:buSzPct val="100000"/>
              <a:defRPr sz="2000">
                <a:solidFill>
                  <a:srgbClr val="DCDCDC"/>
                </a:solidFill>
                <a:latin typeface="Hind" charset="0"/>
                <a:ea typeface="Hind" charset="0"/>
                <a:cs typeface="Hind" charset="0"/>
              </a:defRPr>
            </a:lvl2pPr>
            <a:lvl3pPr>
              <a:buClr>
                <a:srgbClr val="F9A029"/>
              </a:buClr>
              <a:buSzPct val="100000"/>
              <a:defRPr sz="1800">
                <a:solidFill>
                  <a:srgbClr val="DCDCDC"/>
                </a:solidFill>
                <a:latin typeface="Hind" charset="0"/>
                <a:ea typeface="Hind" charset="0"/>
                <a:cs typeface="Hind" charset="0"/>
              </a:defRPr>
            </a:lvl3pPr>
            <a:lvl4pPr>
              <a:buClr>
                <a:srgbClr val="F9A029"/>
              </a:buClr>
              <a:buSzPct val="100000"/>
              <a:defRPr sz="1600">
                <a:solidFill>
                  <a:srgbClr val="DCDCDC"/>
                </a:solidFill>
                <a:latin typeface="Hind" charset="0"/>
                <a:ea typeface="Hind" charset="0"/>
                <a:cs typeface="Hind" charset="0"/>
              </a:defRPr>
            </a:lvl4pPr>
            <a:lvl5pPr>
              <a:buClr>
                <a:srgbClr val="F9A029"/>
              </a:buClr>
              <a:buSzPct val="100000"/>
              <a:defRPr sz="1600">
                <a:solidFill>
                  <a:srgbClr val="DCDCDC"/>
                </a:solidFill>
                <a:latin typeface="Hind" charset="0"/>
                <a:ea typeface="Hind" charset="0"/>
                <a:cs typeface="Hind" charset="0"/>
              </a:defRPr>
            </a:lvl5pPr>
          </a:lstStyle>
          <a:p>
            <a:pPr lvl="0"/>
            <a:r>
              <a:rPr lang="en-US" dirty="0" smtClean="0"/>
              <a:t>Bullet List Item</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2655138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02 Title Card - Light v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2818638" cy="6858000"/>
          </a:xfrm>
          <a:prstGeom prst="rect">
            <a:avLst/>
          </a:prstGeom>
        </p:spPr>
      </p:pic>
      <p:sp>
        <p:nvSpPr>
          <p:cNvPr id="2" name="Title 1"/>
          <p:cNvSpPr>
            <a:spLocks noGrp="1"/>
          </p:cNvSpPr>
          <p:nvPr>
            <p:ph type="ctrTitle" hasCustomPrompt="1"/>
          </p:nvPr>
        </p:nvSpPr>
        <p:spPr>
          <a:xfrm>
            <a:off x="2583181" y="1264532"/>
            <a:ext cx="8084819" cy="2387600"/>
          </a:xfrm>
        </p:spPr>
        <p:txBody>
          <a:bodyPr anchor="b">
            <a:normAutofit/>
          </a:bodyPr>
          <a:lstStyle>
            <a:lvl1pPr algn="l">
              <a:defRPr sz="5400">
                <a:solidFill>
                  <a:srgbClr val="5D5D5D"/>
                </a:solidFill>
                <a:latin typeface="Montserrat" charset="0"/>
                <a:ea typeface="Montserrat" charset="0"/>
                <a:cs typeface="Montserrat" charset="0"/>
              </a:defRPr>
            </a:lvl1pPr>
          </a:lstStyle>
          <a:p>
            <a:r>
              <a:rPr lang="en-US" dirty="0" smtClean="0"/>
              <a:t>Heading Title</a:t>
            </a:r>
            <a:endParaRPr lang="en-US" dirty="0"/>
          </a:p>
        </p:txBody>
      </p:sp>
      <p:sp>
        <p:nvSpPr>
          <p:cNvPr id="3" name="Subtitle 2"/>
          <p:cNvSpPr>
            <a:spLocks noGrp="1"/>
          </p:cNvSpPr>
          <p:nvPr>
            <p:ph type="subTitle" idx="1"/>
          </p:nvPr>
        </p:nvSpPr>
        <p:spPr>
          <a:xfrm>
            <a:off x="2583180" y="3755667"/>
            <a:ext cx="8084819" cy="1505238"/>
          </a:xfrm>
        </p:spPr>
        <p:txBody>
          <a:bodyPr>
            <a:normAutofit/>
          </a:bodyPr>
          <a:lstStyle>
            <a:lvl1pPr marL="0" indent="0" algn="l">
              <a:buNone/>
              <a:defRPr sz="2800">
                <a:solidFill>
                  <a:srgbClr val="5D5D5D"/>
                </a:solidFill>
                <a:latin typeface="Hind" charset="0"/>
                <a:ea typeface="Hind" charset="0"/>
                <a:cs typeface="Hi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5547140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Data - Neutral - Ligh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4905375" cy="6858000"/>
          </a:xfrm>
          <a:prstGeom prst="rect">
            <a:avLst/>
          </a:prstGeom>
        </p:spPr>
      </p:pic>
      <p:sp>
        <p:nvSpPr>
          <p:cNvPr id="11" name="Title 10"/>
          <p:cNvSpPr>
            <a:spLocks noGrp="1"/>
          </p:cNvSpPr>
          <p:nvPr>
            <p:ph type="title" hasCustomPrompt="1"/>
          </p:nvPr>
        </p:nvSpPr>
        <p:spPr>
          <a:xfrm>
            <a:off x="5334000" y="1835433"/>
            <a:ext cx="5715000" cy="1615827"/>
          </a:xfrm>
        </p:spPr>
        <p:txBody>
          <a:bodyPr>
            <a:spAutoFit/>
          </a:bodyPr>
          <a:lstStyle>
            <a:lvl1pPr>
              <a:defRPr sz="11000" b="0" i="0">
                <a:solidFill>
                  <a:srgbClr val="5797B7"/>
                </a:solidFill>
                <a:latin typeface="Hind Medium" charset="0"/>
                <a:ea typeface="Hind Medium" charset="0"/>
                <a:cs typeface="Hind Medium" charset="0"/>
              </a:defRPr>
            </a:lvl1pPr>
          </a:lstStyle>
          <a:p>
            <a:r>
              <a:rPr lang="en-US" dirty="0" smtClean="0"/>
              <a:t>4,298</a:t>
            </a:r>
            <a:endParaRPr lang="en-US" dirty="0"/>
          </a:p>
        </p:txBody>
      </p:sp>
      <p:sp>
        <p:nvSpPr>
          <p:cNvPr id="14" name="Text Placeholder 13"/>
          <p:cNvSpPr>
            <a:spLocks noGrp="1"/>
          </p:cNvSpPr>
          <p:nvPr>
            <p:ph type="body" sz="quarter" idx="10" hasCustomPrompt="1"/>
          </p:nvPr>
        </p:nvSpPr>
        <p:spPr>
          <a:xfrm>
            <a:off x="5364480" y="3241675"/>
            <a:ext cx="5715000" cy="452432"/>
          </a:xfrm>
        </p:spPr>
        <p:txBody>
          <a:bodyPr>
            <a:spAutoFit/>
          </a:bodyPr>
          <a:lstStyle>
            <a:lvl1pPr marL="0" indent="0">
              <a:buFontTx/>
              <a:buNone/>
              <a:defRPr sz="26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4" name="Text Placeholder 3"/>
          <p:cNvSpPr>
            <a:spLocks noGrp="1"/>
          </p:cNvSpPr>
          <p:nvPr>
            <p:ph type="body" sz="quarter" idx="11" hasCustomPrompt="1"/>
          </p:nvPr>
        </p:nvSpPr>
        <p:spPr>
          <a:xfrm>
            <a:off x="5364480" y="4192976"/>
            <a:ext cx="2747962" cy="861005"/>
          </a:xfrm>
        </p:spPr>
        <p:txBody>
          <a:bodyPr>
            <a:spAutoFit/>
          </a:bodyPr>
          <a:lstStyle>
            <a:lvl1pPr marL="0" indent="0">
              <a:buFontTx/>
              <a:buNone/>
              <a:defRPr sz="5400" b="0" i="0">
                <a:solidFill>
                  <a:srgbClr val="5797B7"/>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720</a:t>
            </a:r>
            <a:endParaRPr lang="en-US" dirty="0"/>
          </a:p>
        </p:txBody>
      </p:sp>
      <p:sp>
        <p:nvSpPr>
          <p:cNvPr id="9" name="Text Placeholder 13"/>
          <p:cNvSpPr>
            <a:spLocks noGrp="1"/>
          </p:cNvSpPr>
          <p:nvPr>
            <p:ph type="body" sz="quarter" idx="12" hasCustomPrompt="1"/>
          </p:nvPr>
        </p:nvSpPr>
        <p:spPr>
          <a:xfrm>
            <a:off x="5364480" y="4838889"/>
            <a:ext cx="2939548" cy="341632"/>
          </a:xfrm>
        </p:spPr>
        <p:txBody>
          <a:bodyPr wrap="square">
            <a:spAutoFit/>
          </a:bodyPr>
          <a:lstStyle>
            <a:lvl1pPr marL="0" indent="0">
              <a:buFontTx/>
              <a:buNone/>
              <a:defRPr sz="18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10" name="Text Placeholder 3"/>
          <p:cNvSpPr>
            <a:spLocks noGrp="1"/>
          </p:cNvSpPr>
          <p:nvPr>
            <p:ph type="body" sz="quarter" idx="13" hasCustomPrompt="1"/>
          </p:nvPr>
        </p:nvSpPr>
        <p:spPr>
          <a:xfrm>
            <a:off x="8649941" y="4192976"/>
            <a:ext cx="2747962" cy="861005"/>
          </a:xfrm>
        </p:spPr>
        <p:txBody>
          <a:bodyPr>
            <a:spAutoFit/>
          </a:bodyPr>
          <a:lstStyle>
            <a:lvl1pPr marL="0" indent="0">
              <a:buFontTx/>
              <a:buNone/>
              <a:defRPr sz="5400" b="0" i="0">
                <a:solidFill>
                  <a:srgbClr val="5797B7"/>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147</a:t>
            </a:r>
            <a:endParaRPr lang="en-US" dirty="0"/>
          </a:p>
        </p:txBody>
      </p:sp>
      <p:sp>
        <p:nvSpPr>
          <p:cNvPr id="13" name="Text Placeholder 13"/>
          <p:cNvSpPr>
            <a:spLocks noGrp="1"/>
          </p:cNvSpPr>
          <p:nvPr>
            <p:ph type="body" sz="quarter" idx="14" hasCustomPrompt="1"/>
          </p:nvPr>
        </p:nvSpPr>
        <p:spPr>
          <a:xfrm>
            <a:off x="8649941" y="4838889"/>
            <a:ext cx="2939548" cy="341632"/>
          </a:xfrm>
        </p:spPr>
        <p:txBody>
          <a:bodyPr wrap="square">
            <a:spAutoFit/>
          </a:bodyPr>
          <a:lstStyle>
            <a:lvl1pPr marL="0" indent="0">
              <a:buFontTx/>
              <a:buNone/>
              <a:defRPr sz="18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Tree>
    <p:extLst>
      <p:ext uri="{BB962C8B-B14F-4D97-AF65-F5344CB8AC3E}">
        <p14:creationId xmlns:p14="http://schemas.microsoft.com/office/powerpoint/2010/main" val="134185878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Data - Positive - Light">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5334000" y="1835433"/>
            <a:ext cx="5715000" cy="1615827"/>
          </a:xfrm>
        </p:spPr>
        <p:txBody>
          <a:bodyPr>
            <a:spAutoFit/>
          </a:bodyPr>
          <a:lstStyle>
            <a:lvl1pPr>
              <a:defRPr sz="11000" b="0" i="0">
                <a:solidFill>
                  <a:srgbClr val="00B07E"/>
                </a:solidFill>
                <a:latin typeface="Hind Medium" charset="0"/>
                <a:ea typeface="Hind Medium" charset="0"/>
                <a:cs typeface="Hind Medium" charset="0"/>
              </a:defRPr>
            </a:lvl1pPr>
          </a:lstStyle>
          <a:p>
            <a:r>
              <a:rPr lang="en-US" dirty="0" smtClean="0"/>
              <a:t>4,298</a:t>
            </a:r>
            <a:endParaRPr lang="en-US" dirty="0"/>
          </a:p>
        </p:txBody>
      </p:sp>
      <p:sp>
        <p:nvSpPr>
          <p:cNvPr id="14" name="Text Placeholder 13"/>
          <p:cNvSpPr>
            <a:spLocks noGrp="1"/>
          </p:cNvSpPr>
          <p:nvPr>
            <p:ph type="body" sz="quarter" idx="10" hasCustomPrompt="1"/>
          </p:nvPr>
        </p:nvSpPr>
        <p:spPr>
          <a:xfrm>
            <a:off x="5364480" y="3241675"/>
            <a:ext cx="5715000" cy="452432"/>
          </a:xfrm>
        </p:spPr>
        <p:txBody>
          <a:bodyPr>
            <a:spAutoFit/>
          </a:bodyPr>
          <a:lstStyle>
            <a:lvl1pPr marL="0" indent="0">
              <a:buFontTx/>
              <a:buNone/>
              <a:defRPr sz="26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4" name="Text Placeholder 3"/>
          <p:cNvSpPr>
            <a:spLocks noGrp="1"/>
          </p:cNvSpPr>
          <p:nvPr>
            <p:ph type="body" sz="quarter" idx="11" hasCustomPrompt="1"/>
          </p:nvPr>
        </p:nvSpPr>
        <p:spPr>
          <a:xfrm>
            <a:off x="5364480" y="4192976"/>
            <a:ext cx="2747962" cy="861005"/>
          </a:xfrm>
        </p:spPr>
        <p:txBody>
          <a:bodyPr>
            <a:spAutoFit/>
          </a:bodyPr>
          <a:lstStyle>
            <a:lvl1pPr marL="0" indent="0">
              <a:buFontTx/>
              <a:buNone/>
              <a:defRPr sz="5400" b="0" i="0">
                <a:solidFill>
                  <a:srgbClr val="00B07E"/>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720</a:t>
            </a:r>
            <a:endParaRPr lang="en-US" dirty="0"/>
          </a:p>
        </p:txBody>
      </p:sp>
      <p:sp>
        <p:nvSpPr>
          <p:cNvPr id="9" name="Text Placeholder 13"/>
          <p:cNvSpPr>
            <a:spLocks noGrp="1"/>
          </p:cNvSpPr>
          <p:nvPr>
            <p:ph type="body" sz="quarter" idx="12" hasCustomPrompt="1"/>
          </p:nvPr>
        </p:nvSpPr>
        <p:spPr>
          <a:xfrm>
            <a:off x="5364480" y="4838889"/>
            <a:ext cx="2939548" cy="341632"/>
          </a:xfrm>
        </p:spPr>
        <p:txBody>
          <a:bodyPr wrap="square">
            <a:spAutoFit/>
          </a:bodyPr>
          <a:lstStyle>
            <a:lvl1pPr marL="0" indent="0">
              <a:buFontTx/>
              <a:buNone/>
              <a:defRPr sz="18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10" name="Text Placeholder 3"/>
          <p:cNvSpPr>
            <a:spLocks noGrp="1"/>
          </p:cNvSpPr>
          <p:nvPr>
            <p:ph type="body" sz="quarter" idx="13" hasCustomPrompt="1"/>
          </p:nvPr>
        </p:nvSpPr>
        <p:spPr>
          <a:xfrm>
            <a:off x="8649941" y="4192976"/>
            <a:ext cx="2747962" cy="861005"/>
          </a:xfrm>
        </p:spPr>
        <p:txBody>
          <a:bodyPr>
            <a:spAutoFit/>
          </a:bodyPr>
          <a:lstStyle>
            <a:lvl1pPr marL="0" indent="0">
              <a:buFontTx/>
              <a:buNone/>
              <a:defRPr sz="5400" b="0" i="0">
                <a:solidFill>
                  <a:srgbClr val="00B07E"/>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147</a:t>
            </a:r>
            <a:endParaRPr lang="en-US" dirty="0"/>
          </a:p>
        </p:txBody>
      </p:sp>
      <p:sp>
        <p:nvSpPr>
          <p:cNvPr id="13" name="Text Placeholder 13"/>
          <p:cNvSpPr>
            <a:spLocks noGrp="1"/>
          </p:cNvSpPr>
          <p:nvPr>
            <p:ph type="body" sz="quarter" idx="14" hasCustomPrompt="1"/>
          </p:nvPr>
        </p:nvSpPr>
        <p:spPr>
          <a:xfrm>
            <a:off x="8649941" y="4838889"/>
            <a:ext cx="2939548" cy="341632"/>
          </a:xfrm>
        </p:spPr>
        <p:txBody>
          <a:bodyPr wrap="square">
            <a:spAutoFit/>
          </a:bodyPr>
          <a:lstStyle>
            <a:lvl1pPr marL="0" indent="0">
              <a:buFontTx/>
              <a:buNone/>
              <a:defRPr sz="18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pic>
        <p:nvPicPr>
          <p:cNvPr id="2" name="Picture 1"/>
          <p:cNvPicPr>
            <a:picLocks noChangeAspect="1"/>
          </p:cNvPicPr>
          <p:nvPr userDrawn="1"/>
        </p:nvPicPr>
        <p:blipFill>
          <a:blip r:embed="rId2"/>
          <a:stretch>
            <a:fillRect/>
          </a:stretch>
        </p:blipFill>
        <p:spPr>
          <a:xfrm>
            <a:off x="0" y="0"/>
            <a:ext cx="4905375" cy="6858000"/>
          </a:xfrm>
          <a:prstGeom prst="rect">
            <a:avLst/>
          </a:prstGeom>
        </p:spPr>
      </p:pic>
    </p:spTree>
    <p:extLst>
      <p:ext uri="{BB962C8B-B14F-4D97-AF65-F5344CB8AC3E}">
        <p14:creationId xmlns:p14="http://schemas.microsoft.com/office/powerpoint/2010/main" val="18083430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Data - Negative - Light">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5334000" y="1835433"/>
            <a:ext cx="5715000" cy="1615827"/>
          </a:xfrm>
        </p:spPr>
        <p:txBody>
          <a:bodyPr>
            <a:spAutoFit/>
          </a:bodyPr>
          <a:lstStyle>
            <a:lvl1pPr>
              <a:defRPr sz="11000" b="0" i="0">
                <a:solidFill>
                  <a:srgbClr val="E54C4C"/>
                </a:solidFill>
                <a:latin typeface="Hind Medium" charset="0"/>
                <a:ea typeface="Hind Medium" charset="0"/>
                <a:cs typeface="Hind Medium" charset="0"/>
              </a:defRPr>
            </a:lvl1pPr>
          </a:lstStyle>
          <a:p>
            <a:r>
              <a:rPr lang="en-US" dirty="0" smtClean="0"/>
              <a:t>4,298</a:t>
            </a:r>
            <a:endParaRPr lang="en-US" dirty="0"/>
          </a:p>
        </p:txBody>
      </p:sp>
      <p:sp>
        <p:nvSpPr>
          <p:cNvPr id="14" name="Text Placeholder 13"/>
          <p:cNvSpPr>
            <a:spLocks noGrp="1"/>
          </p:cNvSpPr>
          <p:nvPr>
            <p:ph type="body" sz="quarter" idx="10" hasCustomPrompt="1"/>
          </p:nvPr>
        </p:nvSpPr>
        <p:spPr>
          <a:xfrm>
            <a:off x="5364480" y="3241675"/>
            <a:ext cx="5715000" cy="452432"/>
          </a:xfrm>
        </p:spPr>
        <p:txBody>
          <a:bodyPr>
            <a:spAutoFit/>
          </a:bodyPr>
          <a:lstStyle>
            <a:lvl1pPr marL="0" indent="0">
              <a:buFontTx/>
              <a:buNone/>
              <a:defRPr sz="26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4" name="Text Placeholder 3"/>
          <p:cNvSpPr>
            <a:spLocks noGrp="1"/>
          </p:cNvSpPr>
          <p:nvPr>
            <p:ph type="body" sz="quarter" idx="11" hasCustomPrompt="1"/>
          </p:nvPr>
        </p:nvSpPr>
        <p:spPr>
          <a:xfrm>
            <a:off x="5364480" y="4192976"/>
            <a:ext cx="2747962" cy="861005"/>
          </a:xfrm>
        </p:spPr>
        <p:txBody>
          <a:bodyPr>
            <a:spAutoFit/>
          </a:bodyPr>
          <a:lstStyle>
            <a:lvl1pPr marL="0" indent="0">
              <a:buFontTx/>
              <a:buNone/>
              <a:defRPr sz="5400" b="0" i="0">
                <a:solidFill>
                  <a:srgbClr val="E54C4C"/>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720</a:t>
            </a:r>
            <a:endParaRPr lang="en-US" dirty="0"/>
          </a:p>
        </p:txBody>
      </p:sp>
      <p:sp>
        <p:nvSpPr>
          <p:cNvPr id="9" name="Text Placeholder 13"/>
          <p:cNvSpPr>
            <a:spLocks noGrp="1"/>
          </p:cNvSpPr>
          <p:nvPr>
            <p:ph type="body" sz="quarter" idx="12" hasCustomPrompt="1"/>
          </p:nvPr>
        </p:nvSpPr>
        <p:spPr>
          <a:xfrm>
            <a:off x="5364480" y="4838889"/>
            <a:ext cx="2939548" cy="341632"/>
          </a:xfrm>
        </p:spPr>
        <p:txBody>
          <a:bodyPr wrap="square">
            <a:spAutoFit/>
          </a:bodyPr>
          <a:lstStyle>
            <a:lvl1pPr marL="0" indent="0">
              <a:buFontTx/>
              <a:buNone/>
              <a:defRPr sz="18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10" name="Text Placeholder 3"/>
          <p:cNvSpPr>
            <a:spLocks noGrp="1"/>
          </p:cNvSpPr>
          <p:nvPr>
            <p:ph type="body" sz="quarter" idx="13" hasCustomPrompt="1"/>
          </p:nvPr>
        </p:nvSpPr>
        <p:spPr>
          <a:xfrm>
            <a:off x="8649941" y="4192976"/>
            <a:ext cx="2747962" cy="861005"/>
          </a:xfrm>
        </p:spPr>
        <p:txBody>
          <a:bodyPr>
            <a:spAutoFit/>
          </a:bodyPr>
          <a:lstStyle>
            <a:lvl1pPr marL="0" indent="0">
              <a:buFontTx/>
              <a:buNone/>
              <a:defRPr sz="5400" b="0" i="0">
                <a:solidFill>
                  <a:srgbClr val="E54C4C"/>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147</a:t>
            </a:r>
            <a:endParaRPr lang="en-US" dirty="0"/>
          </a:p>
        </p:txBody>
      </p:sp>
      <p:sp>
        <p:nvSpPr>
          <p:cNvPr id="13" name="Text Placeholder 13"/>
          <p:cNvSpPr>
            <a:spLocks noGrp="1"/>
          </p:cNvSpPr>
          <p:nvPr>
            <p:ph type="body" sz="quarter" idx="14" hasCustomPrompt="1"/>
          </p:nvPr>
        </p:nvSpPr>
        <p:spPr>
          <a:xfrm>
            <a:off x="8649941" y="4838889"/>
            <a:ext cx="2939548" cy="341632"/>
          </a:xfrm>
        </p:spPr>
        <p:txBody>
          <a:bodyPr wrap="square">
            <a:spAutoFit/>
          </a:bodyPr>
          <a:lstStyle>
            <a:lvl1pPr marL="0" indent="0">
              <a:buFontTx/>
              <a:buNone/>
              <a:defRPr sz="1800" baseline="0">
                <a:solidFill>
                  <a:srgbClr val="5D5D5D"/>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pic>
        <p:nvPicPr>
          <p:cNvPr id="3" name="Picture 2"/>
          <p:cNvPicPr>
            <a:picLocks noChangeAspect="1"/>
          </p:cNvPicPr>
          <p:nvPr userDrawn="1"/>
        </p:nvPicPr>
        <p:blipFill>
          <a:blip r:embed="rId2"/>
          <a:stretch>
            <a:fillRect/>
          </a:stretch>
        </p:blipFill>
        <p:spPr>
          <a:xfrm>
            <a:off x="0" y="0"/>
            <a:ext cx="4905375" cy="6858000"/>
          </a:xfrm>
          <a:prstGeom prst="rect">
            <a:avLst/>
          </a:prstGeom>
        </p:spPr>
      </p:pic>
    </p:spTree>
    <p:extLst>
      <p:ext uri="{BB962C8B-B14F-4D97-AF65-F5344CB8AC3E}">
        <p14:creationId xmlns:p14="http://schemas.microsoft.com/office/powerpoint/2010/main" val="176373486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Data - Neutral - Dark">
    <p:bg>
      <p:bgPr>
        <a:solidFill>
          <a:srgbClr val="323B44"/>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5334000" y="1835433"/>
            <a:ext cx="5715000" cy="1615827"/>
          </a:xfrm>
        </p:spPr>
        <p:txBody>
          <a:bodyPr>
            <a:spAutoFit/>
          </a:bodyPr>
          <a:lstStyle>
            <a:lvl1pPr>
              <a:defRPr sz="11000" b="0" i="0">
                <a:solidFill>
                  <a:srgbClr val="5797B7"/>
                </a:solidFill>
                <a:latin typeface="Hind Medium" charset="0"/>
                <a:ea typeface="Hind Medium" charset="0"/>
                <a:cs typeface="Hind Medium" charset="0"/>
              </a:defRPr>
            </a:lvl1pPr>
          </a:lstStyle>
          <a:p>
            <a:r>
              <a:rPr lang="en-US" dirty="0" smtClean="0"/>
              <a:t>4,298</a:t>
            </a:r>
            <a:endParaRPr lang="en-US" dirty="0"/>
          </a:p>
        </p:txBody>
      </p:sp>
      <p:sp>
        <p:nvSpPr>
          <p:cNvPr id="14" name="Text Placeholder 13"/>
          <p:cNvSpPr>
            <a:spLocks noGrp="1"/>
          </p:cNvSpPr>
          <p:nvPr>
            <p:ph type="body" sz="quarter" idx="10" hasCustomPrompt="1"/>
          </p:nvPr>
        </p:nvSpPr>
        <p:spPr>
          <a:xfrm>
            <a:off x="5364480" y="3241675"/>
            <a:ext cx="5715000" cy="452432"/>
          </a:xfrm>
        </p:spPr>
        <p:txBody>
          <a:bodyPr>
            <a:spAutoFit/>
          </a:bodyPr>
          <a:lstStyle>
            <a:lvl1pPr marL="0" indent="0">
              <a:buFontTx/>
              <a:buNone/>
              <a:defRPr sz="26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4" name="Text Placeholder 3"/>
          <p:cNvSpPr>
            <a:spLocks noGrp="1"/>
          </p:cNvSpPr>
          <p:nvPr>
            <p:ph type="body" sz="quarter" idx="11" hasCustomPrompt="1"/>
          </p:nvPr>
        </p:nvSpPr>
        <p:spPr>
          <a:xfrm>
            <a:off x="5364480" y="4192976"/>
            <a:ext cx="2747962" cy="861005"/>
          </a:xfrm>
        </p:spPr>
        <p:txBody>
          <a:bodyPr>
            <a:spAutoFit/>
          </a:bodyPr>
          <a:lstStyle>
            <a:lvl1pPr marL="0" indent="0">
              <a:buFontTx/>
              <a:buNone/>
              <a:defRPr sz="5400" b="0" i="0">
                <a:solidFill>
                  <a:srgbClr val="5797B7"/>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720</a:t>
            </a:r>
            <a:endParaRPr lang="en-US" dirty="0"/>
          </a:p>
        </p:txBody>
      </p:sp>
      <p:sp>
        <p:nvSpPr>
          <p:cNvPr id="9" name="Text Placeholder 13"/>
          <p:cNvSpPr>
            <a:spLocks noGrp="1"/>
          </p:cNvSpPr>
          <p:nvPr>
            <p:ph type="body" sz="quarter" idx="12" hasCustomPrompt="1"/>
          </p:nvPr>
        </p:nvSpPr>
        <p:spPr>
          <a:xfrm>
            <a:off x="5364480" y="4838889"/>
            <a:ext cx="2939548" cy="341632"/>
          </a:xfrm>
        </p:spPr>
        <p:txBody>
          <a:bodyPr wrap="square">
            <a:spAutoFit/>
          </a:bodyPr>
          <a:lstStyle>
            <a:lvl1pPr marL="0" indent="0">
              <a:buFontTx/>
              <a:buNone/>
              <a:defRPr sz="18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10" name="Text Placeholder 3"/>
          <p:cNvSpPr>
            <a:spLocks noGrp="1"/>
          </p:cNvSpPr>
          <p:nvPr>
            <p:ph type="body" sz="quarter" idx="13" hasCustomPrompt="1"/>
          </p:nvPr>
        </p:nvSpPr>
        <p:spPr>
          <a:xfrm>
            <a:off x="8649941" y="4192976"/>
            <a:ext cx="2747962" cy="861005"/>
          </a:xfrm>
        </p:spPr>
        <p:txBody>
          <a:bodyPr>
            <a:spAutoFit/>
          </a:bodyPr>
          <a:lstStyle>
            <a:lvl1pPr marL="0" indent="0">
              <a:buFontTx/>
              <a:buNone/>
              <a:defRPr sz="5400" b="0" i="0">
                <a:solidFill>
                  <a:srgbClr val="5797B7"/>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147</a:t>
            </a:r>
            <a:endParaRPr lang="en-US" dirty="0"/>
          </a:p>
        </p:txBody>
      </p:sp>
      <p:sp>
        <p:nvSpPr>
          <p:cNvPr id="13" name="Text Placeholder 13"/>
          <p:cNvSpPr>
            <a:spLocks noGrp="1"/>
          </p:cNvSpPr>
          <p:nvPr>
            <p:ph type="body" sz="quarter" idx="14" hasCustomPrompt="1"/>
          </p:nvPr>
        </p:nvSpPr>
        <p:spPr>
          <a:xfrm>
            <a:off x="8649941" y="4838889"/>
            <a:ext cx="2939548" cy="341632"/>
          </a:xfrm>
        </p:spPr>
        <p:txBody>
          <a:bodyPr wrap="square">
            <a:spAutoFit/>
          </a:bodyPr>
          <a:lstStyle>
            <a:lvl1pPr marL="0" indent="0">
              <a:buFontTx/>
              <a:buNone/>
              <a:defRPr sz="18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pic>
        <p:nvPicPr>
          <p:cNvPr id="2" name="Picture 1"/>
          <p:cNvPicPr>
            <a:picLocks noChangeAspect="1"/>
          </p:cNvPicPr>
          <p:nvPr userDrawn="1"/>
        </p:nvPicPr>
        <p:blipFill>
          <a:blip r:embed="rId2"/>
          <a:stretch>
            <a:fillRect/>
          </a:stretch>
        </p:blipFill>
        <p:spPr>
          <a:xfrm>
            <a:off x="0" y="0"/>
            <a:ext cx="4905375" cy="6858000"/>
          </a:xfrm>
          <a:prstGeom prst="rect">
            <a:avLst/>
          </a:prstGeom>
        </p:spPr>
      </p:pic>
    </p:spTree>
    <p:extLst>
      <p:ext uri="{BB962C8B-B14F-4D97-AF65-F5344CB8AC3E}">
        <p14:creationId xmlns:p14="http://schemas.microsoft.com/office/powerpoint/2010/main" val="1353935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Data - Positive - Dark">
    <p:bg>
      <p:bgPr>
        <a:solidFill>
          <a:srgbClr val="323B44"/>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5334000" y="1835433"/>
            <a:ext cx="5715000" cy="1615827"/>
          </a:xfrm>
        </p:spPr>
        <p:txBody>
          <a:bodyPr>
            <a:spAutoFit/>
          </a:bodyPr>
          <a:lstStyle>
            <a:lvl1pPr>
              <a:defRPr sz="11000" b="0" i="0">
                <a:solidFill>
                  <a:srgbClr val="00B07E"/>
                </a:solidFill>
                <a:latin typeface="Hind Medium" charset="0"/>
                <a:ea typeface="Hind Medium" charset="0"/>
                <a:cs typeface="Hind Medium" charset="0"/>
              </a:defRPr>
            </a:lvl1pPr>
          </a:lstStyle>
          <a:p>
            <a:r>
              <a:rPr lang="en-US" dirty="0" smtClean="0"/>
              <a:t>4,298</a:t>
            </a:r>
            <a:endParaRPr lang="en-US" dirty="0"/>
          </a:p>
        </p:txBody>
      </p:sp>
      <p:sp>
        <p:nvSpPr>
          <p:cNvPr id="14" name="Text Placeholder 13"/>
          <p:cNvSpPr>
            <a:spLocks noGrp="1"/>
          </p:cNvSpPr>
          <p:nvPr>
            <p:ph type="body" sz="quarter" idx="10" hasCustomPrompt="1"/>
          </p:nvPr>
        </p:nvSpPr>
        <p:spPr>
          <a:xfrm>
            <a:off x="5364480" y="3241675"/>
            <a:ext cx="5715000" cy="452432"/>
          </a:xfrm>
        </p:spPr>
        <p:txBody>
          <a:bodyPr>
            <a:spAutoFit/>
          </a:bodyPr>
          <a:lstStyle>
            <a:lvl1pPr marL="0" indent="0">
              <a:buFontTx/>
              <a:buNone/>
              <a:defRPr sz="26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4" name="Text Placeholder 3"/>
          <p:cNvSpPr>
            <a:spLocks noGrp="1"/>
          </p:cNvSpPr>
          <p:nvPr>
            <p:ph type="body" sz="quarter" idx="11" hasCustomPrompt="1"/>
          </p:nvPr>
        </p:nvSpPr>
        <p:spPr>
          <a:xfrm>
            <a:off x="5364480" y="4192976"/>
            <a:ext cx="2747962" cy="861005"/>
          </a:xfrm>
        </p:spPr>
        <p:txBody>
          <a:bodyPr>
            <a:spAutoFit/>
          </a:bodyPr>
          <a:lstStyle>
            <a:lvl1pPr marL="0" indent="0">
              <a:buFontTx/>
              <a:buNone/>
              <a:defRPr sz="5400" b="0" i="0">
                <a:solidFill>
                  <a:srgbClr val="00B07E"/>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720</a:t>
            </a:r>
            <a:endParaRPr lang="en-US" dirty="0"/>
          </a:p>
        </p:txBody>
      </p:sp>
      <p:sp>
        <p:nvSpPr>
          <p:cNvPr id="9" name="Text Placeholder 13"/>
          <p:cNvSpPr>
            <a:spLocks noGrp="1"/>
          </p:cNvSpPr>
          <p:nvPr>
            <p:ph type="body" sz="quarter" idx="12" hasCustomPrompt="1"/>
          </p:nvPr>
        </p:nvSpPr>
        <p:spPr>
          <a:xfrm>
            <a:off x="5364480" y="4838889"/>
            <a:ext cx="2939548" cy="341632"/>
          </a:xfrm>
        </p:spPr>
        <p:txBody>
          <a:bodyPr wrap="square">
            <a:spAutoFit/>
          </a:bodyPr>
          <a:lstStyle>
            <a:lvl1pPr marL="0" indent="0">
              <a:buFontTx/>
              <a:buNone/>
              <a:defRPr sz="18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10" name="Text Placeholder 3"/>
          <p:cNvSpPr>
            <a:spLocks noGrp="1"/>
          </p:cNvSpPr>
          <p:nvPr>
            <p:ph type="body" sz="quarter" idx="13" hasCustomPrompt="1"/>
          </p:nvPr>
        </p:nvSpPr>
        <p:spPr>
          <a:xfrm>
            <a:off x="8649941" y="4192976"/>
            <a:ext cx="2747962" cy="861005"/>
          </a:xfrm>
        </p:spPr>
        <p:txBody>
          <a:bodyPr>
            <a:spAutoFit/>
          </a:bodyPr>
          <a:lstStyle>
            <a:lvl1pPr marL="0" indent="0">
              <a:buFontTx/>
              <a:buNone/>
              <a:defRPr sz="5400" b="0" i="0">
                <a:solidFill>
                  <a:srgbClr val="00B07E"/>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147</a:t>
            </a:r>
            <a:endParaRPr lang="en-US" dirty="0"/>
          </a:p>
        </p:txBody>
      </p:sp>
      <p:sp>
        <p:nvSpPr>
          <p:cNvPr id="13" name="Text Placeholder 13"/>
          <p:cNvSpPr>
            <a:spLocks noGrp="1"/>
          </p:cNvSpPr>
          <p:nvPr>
            <p:ph type="body" sz="quarter" idx="14" hasCustomPrompt="1"/>
          </p:nvPr>
        </p:nvSpPr>
        <p:spPr>
          <a:xfrm>
            <a:off x="8649941" y="4838889"/>
            <a:ext cx="2939548" cy="341632"/>
          </a:xfrm>
        </p:spPr>
        <p:txBody>
          <a:bodyPr wrap="square">
            <a:spAutoFit/>
          </a:bodyPr>
          <a:lstStyle>
            <a:lvl1pPr marL="0" indent="0">
              <a:buFontTx/>
              <a:buNone/>
              <a:defRPr sz="18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pic>
        <p:nvPicPr>
          <p:cNvPr id="3" name="Picture 2"/>
          <p:cNvPicPr>
            <a:picLocks noChangeAspect="1"/>
          </p:cNvPicPr>
          <p:nvPr userDrawn="1"/>
        </p:nvPicPr>
        <p:blipFill>
          <a:blip r:embed="rId2"/>
          <a:stretch>
            <a:fillRect/>
          </a:stretch>
        </p:blipFill>
        <p:spPr>
          <a:xfrm>
            <a:off x="0" y="0"/>
            <a:ext cx="4905375" cy="6858000"/>
          </a:xfrm>
          <a:prstGeom prst="rect">
            <a:avLst/>
          </a:prstGeom>
        </p:spPr>
      </p:pic>
    </p:spTree>
    <p:extLst>
      <p:ext uri="{BB962C8B-B14F-4D97-AF65-F5344CB8AC3E}">
        <p14:creationId xmlns:p14="http://schemas.microsoft.com/office/powerpoint/2010/main" val="10456844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 Data - Negative - Dark">
    <p:bg>
      <p:bgPr>
        <a:solidFill>
          <a:srgbClr val="323B44"/>
        </a:solidFill>
        <a:effectLst/>
      </p:bgPr>
    </p:bg>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5334000" y="1835433"/>
            <a:ext cx="5715000" cy="1615827"/>
          </a:xfrm>
        </p:spPr>
        <p:txBody>
          <a:bodyPr>
            <a:spAutoFit/>
          </a:bodyPr>
          <a:lstStyle>
            <a:lvl1pPr>
              <a:defRPr sz="11000" b="0" i="0">
                <a:solidFill>
                  <a:srgbClr val="E54C4C"/>
                </a:solidFill>
                <a:latin typeface="Hind Medium" charset="0"/>
                <a:ea typeface="Hind Medium" charset="0"/>
                <a:cs typeface="Hind Medium" charset="0"/>
              </a:defRPr>
            </a:lvl1pPr>
          </a:lstStyle>
          <a:p>
            <a:r>
              <a:rPr lang="en-US" dirty="0" smtClean="0"/>
              <a:t>4,298</a:t>
            </a:r>
            <a:endParaRPr lang="en-US" dirty="0"/>
          </a:p>
        </p:txBody>
      </p:sp>
      <p:sp>
        <p:nvSpPr>
          <p:cNvPr id="14" name="Text Placeholder 13"/>
          <p:cNvSpPr>
            <a:spLocks noGrp="1"/>
          </p:cNvSpPr>
          <p:nvPr>
            <p:ph type="body" sz="quarter" idx="10" hasCustomPrompt="1"/>
          </p:nvPr>
        </p:nvSpPr>
        <p:spPr>
          <a:xfrm>
            <a:off x="5364480" y="3241675"/>
            <a:ext cx="5715000" cy="452432"/>
          </a:xfrm>
        </p:spPr>
        <p:txBody>
          <a:bodyPr>
            <a:spAutoFit/>
          </a:bodyPr>
          <a:lstStyle>
            <a:lvl1pPr marL="0" indent="0">
              <a:buFontTx/>
              <a:buNone/>
              <a:defRPr sz="26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4" name="Text Placeholder 3"/>
          <p:cNvSpPr>
            <a:spLocks noGrp="1"/>
          </p:cNvSpPr>
          <p:nvPr>
            <p:ph type="body" sz="quarter" idx="11" hasCustomPrompt="1"/>
          </p:nvPr>
        </p:nvSpPr>
        <p:spPr>
          <a:xfrm>
            <a:off x="5364480" y="4192976"/>
            <a:ext cx="2747962" cy="861005"/>
          </a:xfrm>
        </p:spPr>
        <p:txBody>
          <a:bodyPr>
            <a:spAutoFit/>
          </a:bodyPr>
          <a:lstStyle>
            <a:lvl1pPr marL="0" indent="0">
              <a:buFontTx/>
              <a:buNone/>
              <a:defRPr sz="5400" b="0" i="0">
                <a:solidFill>
                  <a:srgbClr val="E54C4C"/>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720</a:t>
            </a:r>
            <a:endParaRPr lang="en-US" dirty="0"/>
          </a:p>
        </p:txBody>
      </p:sp>
      <p:sp>
        <p:nvSpPr>
          <p:cNvPr id="9" name="Text Placeholder 13"/>
          <p:cNvSpPr>
            <a:spLocks noGrp="1"/>
          </p:cNvSpPr>
          <p:nvPr>
            <p:ph type="body" sz="quarter" idx="12" hasCustomPrompt="1"/>
          </p:nvPr>
        </p:nvSpPr>
        <p:spPr>
          <a:xfrm>
            <a:off x="5364480" y="4838889"/>
            <a:ext cx="2939548" cy="341632"/>
          </a:xfrm>
        </p:spPr>
        <p:txBody>
          <a:bodyPr wrap="square">
            <a:spAutoFit/>
          </a:bodyPr>
          <a:lstStyle>
            <a:lvl1pPr marL="0" indent="0">
              <a:buFontTx/>
              <a:buNone/>
              <a:defRPr sz="18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sp>
        <p:nvSpPr>
          <p:cNvPr id="10" name="Text Placeholder 3"/>
          <p:cNvSpPr>
            <a:spLocks noGrp="1"/>
          </p:cNvSpPr>
          <p:nvPr>
            <p:ph type="body" sz="quarter" idx="13" hasCustomPrompt="1"/>
          </p:nvPr>
        </p:nvSpPr>
        <p:spPr>
          <a:xfrm>
            <a:off x="8649941" y="4192976"/>
            <a:ext cx="2747962" cy="861005"/>
          </a:xfrm>
        </p:spPr>
        <p:txBody>
          <a:bodyPr>
            <a:spAutoFit/>
          </a:bodyPr>
          <a:lstStyle>
            <a:lvl1pPr marL="0" indent="0">
              <a:buFontTx/>
              <a:buNone/>
              <a:defRPr sz="5400" b="0" i="0">
                <a:solidFill>
                  <a:srgbClr val="E54C4C"/>
                </a:solidFill>
                <a:latin typeface="Hind Medium" charset="0"/>
                <a:ea typeface="Hind Medium" charset="0"/>
                <a:cs typeface="Hind Medium"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147</a:t>
            </a:r>
            <a:endParaRPr lang="en-US" dirty="0"/>
          </a:p>
        </p:txBody>
      </p:sp>
      <p:sp>
        <p:nvSpPr>
          <p:cNvPr id="13" name="Text Placeholder 13"/>
          <p:cNvSpPr>
            <a:spLocks noGrp="1"/>
          </p:cNvSpPr>
          <p:nvPr>
            <p:ph type="body" sz="quarter" idx="14" hasCustomPrompt="1"/>
          </p:nvPr>
        </p:nvSpPr>
        <p:spPr>
          <a:xfrm>
            <a:off x="8649941" y="4838889"/>
            <a:ext cx="2939548" cy="341632"/>
          </a:xfrm>
        </p:spPr>
        <p:txBody>
          <a:bodyPr wrap="square">
            <a:spAutoFit/>
          </a:bodyPr>
          <a:lstStyle>
            <a:lvl1pPr marL="0" indent="0">
              <a:buFontTx/>
              <a:buNone/>
              <a:defRPr sz="1800" baseline="0">
                <a:solidFill>
                  <a:srgbClr val="DCDCDC"/>
                </a:solidFill>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Numerical Data Description</a:t>
            </a:r>
            <a:endParaRPr lang="en-US" dirty="0"/>
          </a:p>
        </p:txBody>
      </p:sp>
      <p:pic>
        <p:nvPicPr>
          <p:cNvPr id="2" name="Picture 1"/>
          <p:cNvPicPr>
            <a:picLocks noChangeAspect="1"/>
          </p:cNvPicPr>
          <p:nvPr userDrawn="1"/>
        </p:nvPicPr>
        <p:blipFill>
          <a:blip r:embed="rId2"/>
          <a:stretch>
            <a:fillRect/>
          </a:stretch>
        </p:blipFill>
        <p:spPr>
          <a:xfrm>
            <a:off x="0" y="0"/>
            <a:ext cx="4905375" cy="6858000"/>
          </a:xfrm>
          <a:prstGeom prst="rect">
            <a:avLst/>
          </a:prstGeom>
        </p:spPr>
      </p:pic>
    </p:spTree>
    <p:extLst>
      <p:ext uri="{BB962C8B-B14F-4D97-AF65-F5344CB8AC3E}">
        <p14:creationId xmlns:p14="http://schemas.microsoft.com/office/powerpoint/2010/main" val="1697367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03 Title Card - Dark">
    <p:bg>
      <p:bgPr>
        <a:solidFill>
          <a:srgbClr val="323B44"/>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428"/>
          </a:xfrm>
          <a:prstGeom prst="rect">
            <a:avLst/>
          </a:prstGeom>
        </p:spPr>
      </p:pic>
      <p:sp>
        <p:nvSpPr>
          <p:cNvPr id="2" name="Title 1"/>
          <p:cNvSpPr>
            <a:spLocks noGrp="1"/>
          </p:cNvSpPr>
          <p:nvPr>
            <p:ph type="ctrTitle" hasCustomPrompt="1"/>
          </p:nvPr>
        </p:nvSpPr>
        <p:spPr>
          <a:xfrm>
            <a:off x="2583181" y="1264532"/>
            <a:ext cx="8084819" cy="2387600"/>
          </a:xfrm>
        </p:spPr>
        <p:txBody>
          <a:bodyPr anchor="b">
            <a:normAutofit/>
          </a:bodyPr>
          <a:lstStyle>
            <a:lvl1pPr algn="l">
              <a:defRPr sz="5400">
                <a:solidFill>
                  <a:srgbClr val="DCDCDC"/>
                </a:solidFill>
                <a:latin typeface="Montserrat" charset="0"/>
                <a:ea typeface="Montserrat" charset="0"/>
                <a:cs typeface="Montserrat" charset="0"/>
              </a:defRPr>
            </a:lvl1pPr>
          </a:lstStyle>
          <a:p>
            <a:r>
              <a:rPr lang="en-US" dirty="0" smtClean="0"/>
              <a:t>Heading Title</a:t>
            </a:r>
            <a:endParaRPr lang="en-US" dirty="0"/>
          </a:p>
        </p:txBody>
      </p:sp>
      <p:sp>
        <p:nvSpPr>
          <p:cNvPr id="3" name="Subtitle 2"/>
          <p:cNvSpPr>
            <a:spLocks noGrp="1"/>
          </p:cNvSpPr>
          <p:nvPr>
            <p:ph type="subTitle" idx="1"/>
          </p:nvPr>
        </p:nvSpPr>
        <p:spPr>
          <a:xfrm>
            <a:off x="2583180" y="3745034"/>
            <a:ext cx="8084819" cy="1505238"/>
          </a:xfrm>
        </p:spPr>
        <p:txBody>
          <a:bodyPr>
            <a:normAutofit/>
          </a:bodyPr>
          <a:lstStyle>
            <a:lvl1pPr marL="0" indent="0" algn="l">
              <a:buNone/>
              <a:defRPr sz="2800">
                <a:solidFill>
                  <a:srgbClr val="DCDCDC"/>
                </a:solidFill>
                <a:latin typeface="Hind" charset="0"/>
                <a:ea typeface="Hind" charset="0"/>
                <a:cs typeface="Hi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698050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04 Title Card - Dark v2">
    <p:bg>
      <p:bgPr>
        <a:solidFill>
          <a:srgbClr val="323B4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428"/>
          </a:xfrm>
          <a:prstGeom prst="rect">
            <a:avLst/>
          </a:prstGeom>
        </p:spPr>
      </p:pic>
      <p:sp>
        <p:nvSpPr>
          <p:cNvPr id="2" name="Title 1"/>
          <p:cNvSpPr>
            <a:spLocks noGrp="1"/>
          </p:cNvSpPr>
          <p:nvPr>
            <p:ph type="ctrTitle" hasCustomPrompt="1"/>
          </p:nvPr>
        </p:nvSpPr>
        <p:spPr>
          <a:xfrm>
            <a:off x="2583181" y="1264532"/>
            <a:ext cx="8084819" cy="2387600"/>
          </a:xfrm>
        </p:spPr>
        <p:txBody>
          <a:bodyPr anchor="b">
            <a:normAutofit/>
          </a:bodyPr>
          <a:lstStyle>
            <a:lvl1pPr algn="l">
              <a:defRPr sz="5400">
                <a:solidFill>
                  <a:srgbClr val="DCDCDC"/>
                </a:solidFill>
                <a:latin typeface="Montserrat" charset="0"/>
                <a:ea typeface="Montserrat" charset="0"/>
                <a:cs typeface="Montserrat" charset="0"/>
              </a:defRPr>
            </a:lvl1pPr>
          </a:lstStyle>
          <a:p>
            <a:r>
              <a:rPr lang="en-US" dirty="0" smtClean="0"/>
              <a:t>Heading Title</a:t>
            </a:r>
            <a:endParaRPr lang="en-US" dirty="0"/>
          </a:p>
        </p:txBody>
      </p:sp>
      <p:sp>
        <p:nvSpPr>
          <p:cNvPr id="3" name="Subtitle 2"/>
          <p:cNvSpPr>
            <a:spLocks noGrp="1"/>
          </p:cNvSpPr>
          <p:nvPr>
            <p:ph type="subTitle" idx="1"/>
          </p:nvPr>
        </p:nvSpPr>
        <p:spPr>
          <a:xfrm>
            <a:off x="2583180" y="3755667"/>
            <a:ext cx="8084819" cy="1505238"/>
          </a:xfrm>
        </p:spPr>
        <p:txBody>
          <a:bodyPr>
            <a:normAutofit/>
          </a:bodyPr>
          <a:lstStyle>
            <a:lvl1pPr marL="0" indent="0" algn="l">
              <a:buNone/>
              <a:defRPr sz="2800">
                <a:solidFill>
                  <a:srgbClr val="DCDCDC"/>
                </a:solidFill>
                <a:latin typeface="Hind" charset="0"/>
                <a:ea typeface="Hind" charset="0"/>
                <a:cs typeface="Hi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334162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Section Card - Light v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840667"/>
            <a:ext cx="12192000" cy="1017333"/>
          </a:xfrm>
          <a:prstGeom prst="rect">
            <a:avLst/>
          </a:prstGeom>
        </p:spPr>
      </p:pic>
      <p:sp>
        <p:nvSpPr>
          <p:cNvPr id="7" name="Title 1"/>
          <p:cNvSpPr>
            <a:spLocks noGrp="1"/>
          </p:cNvSpPr>
          <p:nvPr>
            <p:ph type="ctrTitle" hasCustomPrompt="1"/>
          </p:nvPr>
        </p:nvSpPr>
        <p:spPr>
          <a:xfrm>
            <a:off x="1524001" y="1264532"/>
            <a:ext cx="9144000" cy="2387600"/>
          </a:xfrm>
        </p:spPr>
        <p:txBody>
          <a:bodyPr anchor="b">
            <a:normAutofit/>
          </a:bodyPr>
          <a:lstStyle>
            <a:lvl1pPr algn="ctr">
              <a:defRPr sz="5400">
                <a:solidFill>
                  <a:srgbClr val="5D5D5D"/>
                </a:solidFill>
                <a:latin typeface="Montserrat" charset="0"/>
                <a:ea typeface="Montserrat" charset="0"/>
                <a:cs typeface="Montserrat" charset="0"/>
              </a:defRPr>
            </a:lvl1pPr>
          </a:lstStyle>
          <a:p>
            <a:r>
              <a:rPr lang="en-US" dirty="0" smtClean="0"/>
              <a:t>Heading Title</a:t>
            </a:r>
            <a:endParaRPr lang="en-US" dirty="0"/>
          </a:p>
        </p:txBody>
      </p:sp>
      <p:sp>
        <p:nvSpPr>
          <p:cNvPr id="9" name="Subtitle 2"/>
          <p:cNvSpPr>
            <a:spLocks noGrp="1"/>
          </p:cNvSpPr>
          <p:nvPr>
            <p:ph type="subTitle" idx="1"/>
          </p:nvPr>
        </p:nvSpPr>
        <p:spPr>
          <a:xfrm>
            <a:off x="1524002" y="3745507"/>
            <a:ext cx="9143998" cy="1505238"/>
          </a:xfrm>
        </p:spPr>
        <p:txBody>
          <a:bodyPr>
            <a:normAutofit/>
          </a:bodyPr>
          <a:lstStyle>
            <a:lvl1pPr marL="0" indent="0" algn="ctr">
              <a:buNone/>
              <a:defRPr sz="2800">
                <a:solidFill>
                  <a:srgbClr val="5D5D5D"/>
                </a:solidFill>
                <a:latin typeface="Hind" charset="0"/>
                <a:ea typeface="Hind" charset="0"/>
                <a:cs typeface="Hi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16185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Section Card - Dark v2">
    <p:bg>
      <p:bgPr>
        <a:solidFill>
          <a:srgbClr val="323B4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1239" cy="6858000"/>
          </a:xfrm>
          <a:prstGeom prst="rect">
            <a:avLst/>
          </a:prstGeom>
        </p:spPr>
      </p:pic>
      <p:sp>
        <p:nvSpPr>
          <p:cNvPr id="7" name="Title 1"/>
          <p:cNvSpPr>
            <a:spLocks noGrp="1"/>
          </p:cNvSpPr>
          <p:nvPr>
            <p:ph type="ctrTitle" hasCustomPrompt="1"/>
          </p:nvPr>
        </p:nvSpPr>
        <p:spPr>
          <a:xfrm>
            <a:off x="1524001" y="1264532"/>
            <a:ext cx="9144000" cy="2387600"/>
          </a:xfrm>
        </p:spPr>
        <p:txBody>
          <a:bodyPr anchor="b">
            <a:normAutofit/>
          </a:bodyPr>
          <a:lstStyle>
            <a:lvl1pPr algn="ctr">
              <a:defRPr sz="5400">
                <a:solidFill>
                  <a:srgbClr val="DCDCDC"/>
                </a:solidFill>
                <a:latin typeface="Montserrat" charset="0"/>
                <a:ea typeface="Montserrat" charset="0"/>
                <a:cs typeface="Montserrat" charset="0"/>
              </a:defRPr>
            </a:lvl1pPr>
          </a:lstStyle>
          <a:p>
            <a:r>
              <a:rPr lang="en-US" dirty="0" smtClean="0"/>
              <a:t>Heading Title</a:t>
            </a:r>
            <a:endParaRPr lang="en-US" dirty="0"/>
          </a:p>
        </p:txBody>
      </p:sp>
      <p:sp>
        <p:nvSpPr>
          <p:cNvPr id="9" name="Subtitle 2"/>
          <p:cNvSpPr>
            <a:spLocks noGrp="1"/>
          </p:cNvSpPr>
          <p:nvPr>
            <p:ph type="subTitle" idx="1"/>
          </p:nvPr>
        </p:nvSpPr>
        <p:spPr>
          <a:xfrm>
            <a:off x="1524002" y="3745507"/>
            <a:ext cx="9143998" cy="1505238"/>
          </a:xfrm>
        </p:spPr>
        <p:txBody>
          <a:bodyPr>
            <a:normAutofit/>
          </a:bodyPr>
          <a:lstStyle>
            <a:lvl1pPr marL="0" indent="0" algn="ctr">
              <a:buNone/>
              <a:defRPr sz="2800">
                <a:solidFill>
                  <a:srgbClr val="DCDCDC"/>
                </a:solidFill>
                <a:latin typeface="Hind" charset="0"/>
                <a:ea typeface="Hind" charset="0"/>
                <a:cs typeface="Hi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761492" y="6427969"/>
            <a:ext cx="1270161" cy="212952"/>
          </a:xfrm>
          <a:prstGeom prst="rect">
            <a:avLst/>
          </a:prstGeom>
        </p:spPr>
      </p:pic>
    </p:spTree>
    <p:extLst>
      <p:ext uri="{BB962C8B-B14F-4D97-AF65-F5344CB8AC3E}">
        <p14:creationId xmlns:p14="http://schemas.microsoft.com/office/powerpoint/2010/main" val="11561630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Full Image With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2192000" cy="6858000"/>
          </a:xfrm>
        </p:spPr>
        <p:txBody>
          <a:bodyPr>
            <a:normAutofit/>
          </a:bodyPr>
          <a:lstStyle>
            <a:lvl1pPr marL="0" indent="0">
              <a:buFontTx/>
              <a:buNone/>
              <a:defRPr sz="2400" b="0" i="0">
                <a:ln w="12700" cap="rnd">
                  <a:noFill/>
                </a:ln>
                <a:solidFill>
                  <a:srgbClr val="DCDCDC"/>
                </a:solidFill>
                <a:effectLst>
                  <a:outerShdw blurRad="50800" dist="50800" dir="5400000" algn="ctr" rotWithShape="0">
                    <a:schemeClr val="tx1"/>
                  </a:outerShdw>
                </a:effectLst>
                <a:latin typeface="Hind" charset="0"/>
                <a:ea typeface="Hind" charset="0"/>
                <a:cs typeface="Hind"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Drag picture to placeholder or click icon to add</a:t>
            </a:r>
            <a:endParaRPr lang="en-US" dirty="0"/>
          </a:p>
        </p:txBody>
      </p:sp>
      <p:sp>
        <p:nvSpPr>
          <p:cNvPr id="5" name="Text Placeholder 4"/>
          <p:cNvSpPr>
            <a:spLocks noGrp="1"/>
          </p:cNvSpPr>
          <p:nvPr>
            <p:ph type="body" sz="quarter" idx="10" hasCustomPrompt="1"/>
          </p:nvPr>
        </p:nvSpPr>
        <p:spPr>
          <a:xfrm>
            <a:off x="0" y="2489022"/>
            <a:ext cx="12192000" cy="1879957"/>
          </a:xfrm>
          <a:solidFill>
            <a:srgbClr val="E95F26">
              <a:alpha val="90000"/>
            </a:srgbClr>
          </a:solidFill>
        </p:spPr>
        <p:txBody>
          <a:bodyPr lIns="720000" tIns="720000" rIns="720000" bIns="648000" anchor="ctr" anchorCtr="1">
            <a:spAutoFit/>
          </a:bodyPr>
          <a:lstStyle>
            <a:lvl1pPr marL="0" indent="0" algn="ctr">
              <a:buFontTx/>
              <a:buNone/>
              <a:defRPr sz="3600" b="0" i="0" baseline="0">
                <a:solidFill>
                  <a:srgbClr val="DCDCDC"/>
                </a:solidFill>
                <a:latin typeface="Hind Light" charset="0"/>
                <a:ea typeface="Hind Light" charset="0"/>
                <a:cs typeface="Hind Light" charset="0"/>
              </a:defRPr>
            </a:lvl1pPr>
          </a:lstStyle>
          <a:p>
            <a:pPr lvl="0"/>
            <a:r>
              <a:rPr lang="en-US" dirty="0" smtClean="0"/>
              <a:t>Enter your text here</a:t>
            </a:r>
            <a:endParaRPr lang="en-US" dirty="0"/>
          </a:p>
        </p:txBody>
      </p:sp>
    </p:spTree>
    <p:extLst>
      <p:ext uri="{BB962C8B-B14F-4D97-AF65-F5344CB8AC3E}">
        <p14:creationId xmlns:p14="http://schemas.microsoft.com/office/powerpoint/2010/main" val="3050962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No Image With Highlight - Orange">
    <p:spTree>
      <p:nvGrpSpPr>
        <p:cNvPr id="1" name=""/>
        <p:cNvGrpSpPr/>
        <p:nvPr/>
      </p:nvGrpSpPr>
      <p:grpSpPr>
        <a:xfrm>
          <a:off x="0" y="0"/>
          <a:ext cx="0" cy="0"/>
          <a:chOff x="0" y="0"/>
          <a:chExt cx="0" cy="0"/>
        </a:xfrm>
      </p:grpSpPr>
      <p:sp>
        <p:nvSpPr>
          <p:cNvPr id="12" name="Rectangle 11"/>
          <p:cNvSpPr/>
          <p:nvPr userDrawn="1"/>
        </p:nvSpPr>
        <p:spPr>
          <a:xfrm>
            <a:off x="0" y="0"/>
            <a:ext cx="12192000" cy="62585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258560"/>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8"/>
          <p:cNvSpPr>
            <a:spLocks noGrp="1"/>
          </p:cNvSpPr>
          <p:nvPr>
            <p:ph type="body" sz="quarter" idx="13" hasCustomPrompt="1"/>
          </p:nvPr>
        </p:nvSpPr>
        <p:spPr>
          <a:xfrm>
            <a:off x="1341438" y="5295639"/>
            <a:ext cx="3275012" cy="306508"/>
          </a:xfrm>
        </p:spPr>
        <p:txBody>
          <a:bodyPr>
            <a:normAutofit/>
          </a:bodyPr>
          <a:lstStyle>
            <a:lvl1pPr marL="0" indent="0">
              <a:buFontTx/>
              <a:buNone/>
              <a:defRPr sz="1800" b="0" i="0" baseline="0">
                <a:solidFill>
                  <a:srgbClr val="DCDCDC"/>
                </a:solidFill>
                <a:latin typeface="Hind Light" charset="0"/>
                <a:ea typeface="Hind Light" charset="0"/>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CEO | Rapid7</a:t>
            </a:r>
            <a:endParaRPr lang="en-US" dirty="0"/>
          </a:p>
        </p:txBody>
      </p:sp>
      <p:sp>
        <p:nvSpPr>
          <p:cNvPr id="15" name="Text Placeholder 15"/>
          <p:cNvSpPr>
            <a:spLocks noGrp="1"/>
          </p:cNvSpPr>
          <p:nvPr>
            <p:ph type="body" sz="quarter" idx="14" hasCustomPrompt="1"/>
          </p:nvPr>
        </p:nvSpPr>
        <p:spPr>
          <a:xfrm>
            <a:off x="1341438" y="4895850"/>
            <a:ext cx="3275012" cy="400050"/>
          </a:xfrm>
        </p:spPr>
        <p:txBody>
          <a:bodyPr>
            <a:noAutofit/>
          </a:bodyPr>
          <a:lstStyle>
            <a:lvl1pPr marL="0" indent="0" algn="l">
              <a:buNone/>
              <a:defRPr sz="2400">
                <a:solidFill>
                  <a:srgbClr val="DCDCDC"/>
                </a:solidFill>
                <a:latin typeface="Hind" charset="0"/>
                <a:ea typeface="Hind" charset="0"/>
                <a:cs typeface="Hind"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Corey Thomas</a:t>
            </a:r>
            <a:endParaRPr lang="en-US" dirty="0"/>
          </a:p>
        </p:txBody>
      </p:sp>
      <p:sp>
        <p:nvSpPr>
          <p:cNvPr id="16" name="Text Placeholder 17"/>
          <p:cNvSpPr>
            <a:spLocks noGrp="1"/>
          </p:cNvSpPr>
          <p:nvPr>
            <p:ph type="body" sz="quarter" idx="15" hasCustomPrompt="1"/>
          </p:nvPr>
        </p:nvSpPr>
        <p:spPr>
          <a:xfrm>
            <a:off x="1353007" y="949325"/>
            <a:ext cx="9526587" cy="3436938"/>
          </a:xfrm>
        </p:spPr>
        <p:txBody>
          <a:bodyPr>
            <a:noAutofit/>
          </a:bodyPr>
          <a:lstStyle>
            <a:lvl1pPr marL="0" indent="0">
              <a:lnSpc>
                <a:spcPct val="100000"/>
              </a:lnSpc>
              <a:spcAft>
                <a:spcPts val="0"/>
              </a:spcAft>
              <a:buFontTx/>
              <a:buNone/>
              <a:defRPr sz="4000" b="0" i="0" baseline="0">
                <a:solidFill>
                  <a:srgbClr val="DCDCDC"/>
                </a:solidFill>
                <a:latin typeface="Hind Light" charset="0"/>
                <a:ea typeface="Hind Light" charset="0"/>
                <a:cs typeface="Hind Light" charset="0"/>
              </a:defRPr>
            </a:lvl1pPr>
            <a:lvl2pPr marL="457200" indent="0">
              <a:buFontTx/>
              <a:buNone/>
              <a:defRPr sz="3600" b="0" i="0">
                <a:solidFill>
                  <a:srgbClr val="DCDCDC"/>
                </a:solidFill>
                <a:latin typeface="Hind Light" charset="0"/>
                <a:ea typeface="Hind Light" charset="0"/>
                <a:cs typeface="Hind Light" charset="0"/>
              </a:defRPr>
            </a:lvl2pPr>
            <a:lvl3pPr marL="914400" indent="0">
              <a:buFontTx/>
              <a:buNone/>
              <a:defRPr sz="3600" b="0" i="0">
                <a:solidFill>
                  <a:srgbClr val="DCDCDC"/>
                </a:solidFill>
                <a:latin typeface="Hind Light" charset="0"/>
                <a:ea typeface="Hind Light" charset="0"/>
                <a:cs typeface="Hind Light" charset="0"/>
              </a:defRPr>
            </a:lvl3pPr>
            <a:lvl4pPr marL="1371600" indent="0">
              <a:buFontTx/>
              <a:buNone/>
              <a:defRPr sz="3600" b="0" i="0">
                <a:solidFill>
                  <a:srgbClr val="DCDCDC"/>
                </a:solidFill>
                <a:latin typeface="Hind Light" charset="0"/>
                <a:ea typeface="Hind Light" charset="0"/>
                <a:cs typeface="Hind Light" charset="0"/>
              </a:defRPr>
            </a:lvl4pPr>
            <a:lvl5pPr marL="1828800" indent="0">
              <a:buFontTx/>
              <a:buNone/>
              <a:defRPr sz="3600" b="0" i="0">
                <a:solidFill>
                  <a:srgbClr val="DCDCDC"/>
                </a:solidFill>
                <a:latin typeface="Hind Light" charset="0"/>
                <a:ea typeface="Hind Light" charset="0"/>
                <a:cs typeface="Hind Light"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799502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No Image With Highlight - Yellow">
    <p:spTree>
      <p:nvGrpSpPr>
        <p:cNvPr id="1" name=""/>
        <p:cNvGrpSpPr/>
        <p:nvPr/>
      </p:nvGrpSpPr>
      <p:grpSpPr>
        <a:xfrm>
          <a:off x="0" y="0"/>
          <a:ext cx="0" cy="0"/>
          <a:chOff x="0" y="0"/>
          <a:chExt cx="0" cy="0"/>
        </a:xfrm>
      </p:grpSpPr>
      <p:sp>
        <p:nvSpPr>
          <p:cNvPr id="12" name="Rectangle 11"/>
          <p:cNvSpPr/>
          <p:nvPr userDrawn="1"/>
        </p:nvSpPr>
        <p:spPr>
          <a:xfrm>
            <a:off x="0" y="0"/>
            <a:ext cx="12192000" cy="625856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12192000" cy="6258560"/>
          </a:xfrm>
          <a:prstGeom prst="rect">
            <a:avLst/>
          </a:prstGeom>
          <a:solidFill>
            <a:srgbClr val="F9A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7"/>
          <p:cNvSpPr>
            <a:spLocks noGrp="1"/>
          </p:cNvSpPr>
          <p:nvPr>
            <p:ph type="body" sz="quarter" idx="15" hasCustomPrompt="1"/>
          </p:nvPr>
        </p:nvSpPr>
        <p:spPr>
          <a:xfrm>
            <a:off x="1353007" y="949325"/>
            <a:ext cx="9526587" cy="3436938"/>
          </a:xfrm>
        </p:spPr>
        <p:txBody>
          <a:bodyPr>
            <a:noAutofit/>
          </a:bodyPr>
          <a:lstStyle>
            <a:lvl1pPr marL="0" indent="0">
              <a:lnSpc>
                <a:spcPct val="100000"/>
              </a:lnSpc>
              <a:spcAft>
                <a:spcPts val="0"/>
              </a:spcAft>
              <a:buFontTx/>
              <a:buNone/>
              <a:defRPr sz="4000" b="0" i="0" baseline="0">
                <a:solidFill>
                  <a:srgbClr val="DCDCDC"/>
                </a:solidFill>
                <a:latin typeface="Hind Light" charset="0"/>
                <a:ea typeface="Hind Light" charset="0"/>
                <a:cs typeface="Hind Light" charset="0"/>
              </a:defRPr>
            </a:lvl1pPr>
            <a:lvl2pPr marL="457200" indent="0">
              <a:buFontTx/>
              <a:buNone/>
              <a:defRPr sz="3600" b="0" i="0">
                <a:solidFill>
                  <a:srgbClr val="DCDCDC"/>
                </a:solidFill>
                <a:latin typeface="Hind Light" charset="0"/>
                <a:ea typeface="Hind Light" charset="0"/>
                <a:cs typeface="Hind Light" charset="0"/>
              </a:defRPr>
            </a:lvl2pPr>
            <a:lvl3pPr marL="914400" indent="0">
              <a:buFontTx/>
              <a:buNone/>
              <a:defRPr sz="3600" b="0" i="0">
                <a:solidFill>
                  <a:srgbClr val="DCDCDC"/>
                </a:solidFill>
                <a:latin typeface="Hind Light" charset="0"/>
                <a:ea typeface="Hind Light" charset="0"/>
                <a:cs typeface="Hind Light" charset="0"/>
              </a:defRPr>
            </a:lvl3pPr>
            <a:lvl4pPr marL="1371600" indent="0">
              <a:buFontTx/>
              <a:buNone/>
              <a:defRPr sz="3600" b="0" i="0">
                <a:solidFill>
                  <a:srgbClr val="DCDCDC"/>
                </a:solidFill>
                <a:latin typeface="Hind Light" charset="0"/>
                <a:ea typeface="Hind Light" charset="0"/>
                <a:cs typeface="Hind Light" charset="0"/>
              </a:defRPr>
            </a:lvl4pPr>
            <a:lvl5pPr marL="1828800" indent="0">
              <a:buFontTx/>
              <a:buNone/>
              <a:defRPr sz="3600" b="0" i="0">
                <a:solidFill>
                  <a:srgbClr val="DCDCDC"/>
                </a:solidFill>
                <a:latin typeface="Hind Light" charset="0"/>
                <a:ea typeface="Hind Light" charset="0"/>
                <a:cs typeface="Hind Light" charset="0"/>
              </a:defRPr>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a:t>
            </a:r>
            <a:endParaRPr lang="en-US" dirty="0"/>
          </a:p>
        </p:txBody>
      </p:sp>
      <p:sp>
        <p:nvSpPr>
          <p:cNvPr id="15" name="Text Placeholder 8"/>
          <p:cNvSpPr>
            <a:spLocks noGrp="1"/>
          </p:cNvSpPr>
          <p:nvPr>
            <p:ph type="body" sz="quarter" idx="13" hasCustomPrompt="1"/>
          </p:nvPr>
        </p:nvSpPr>
        <p:spPr>
          <a:xfrm>
            <a:off x="1341438" y="5295639"/>
            <a:ext cx="3275012" cy="306508"/>
          </a:xfrm>
        </p:spPr>
        <p:txBody>
          <a:bodyPr>
            <a:normAutofit/>
          </a:bodyPr>
          <a:lstStyle>
            <a:lvl1pPr marL="0" indent="0">
              <a:buFontTx/>
              <a:buNone/>
              <a:defRPr sz="1800" b="0" i="0" baseline="0">
                <a:solidFill>
                  <a:srgbClr val="DCDCDC"/>
                </a:solidFill>
                <a:latin typeface="Hind Light" charset="0"/>
                <a:ea typeface="Hind Light" charset="0"/>
                <a:cs typeface="Hind Light" charset="0"/>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CEO | Rapid7</a:t>
            </a:r>
            <a:endParaRPr lang="en-US" dirty="0"/>
          </a:p>
        </p:txBody>
      </p:sp>
      <p:sp>
        <p:nvSpPr>
          <p:cNvPr id="16" name="Text Placeholder 15"/>
          <p:cNvSpPr>
            <a:spLocks noGrp="1"/>
          </p:cNvSpPr>
          <p:nvPr>
            <p:ph type="body" sz="quarter" idx="14" hasCustomPrompt="1"/>
          </p:nvPr>
        </p:nvSpPr>
        <p:spPr>
          <a:xfrm>
            <a:off x="1341438" y="4895850"/>
            <a:ext cx="3275012" cy="400050"/>
          </a:xfrm>
        </p:spPr>
        <p:txBody>
          <a:bodyPr>
            <a:noAutofit/>
          </a:bodyPr>
          <a:lstStyle>
            <a:lvl1pPr marL="0" indent="0" algn="l">
              <a:buNone/>
              <a:defRPr sz="2400">
                <a:solidFill>
                  <a:srgbClr val="DCDCDC"/>
                </a:solidFill>
                <a:latin typeface="Hind" charset="0"/>
                <a:ea typeface="Hind" charset="0"/>
                <a:cs typeface="Hind"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Corey Thomas</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67999" y="6442515"/>
            <a:ext cx="1328930" cy="223071"/>
          </a:xfrm>
          <a:prstGeom prst="rect">
            <a:avLst/>
          </a:prstGeom>
        </p:spPr>
      </p:pic>
    </p:spTree>
    <p:extLst>
      <p:ext uri="{BB962C8B-B14F-4D97-AF65-F5344CB8AC3E}">
        <p14:creationId xmlns:p14="http://schemas.microsoft.com/office/powerpoint/2010/main" val="12021780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DAD6D1-5783-0F4F-8997-23217253DA1A}"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BCF9-A5D3-474C-832E-32157DAB9BB4}" type="slidenum">
              <a:rPr lang="en-US" smtClean="0"/>
              <a:t>‹#›</a:t>
            </a:fld>
            <a:endParaRPr lang="en-US"/>
          </a:p>
        </p:txBody>
      </p:sp>
    </p:spTree>
    <p:extLst>
      <p:ext uri="{BB962C8B-B14F-4D97-AF65-F5344CB8AC3E}">
        <p14:creationId xmlns:p14="http://schemas.microsoft.com/office/powerpoint/2010/main" val="18539205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75" r:id="rId4"/>
    <p:sldLayoutId id="2147483661" r:id="rId5"/>
    <p:sldLayoutId id="2147483676" r:id="rId6"/>
    <p:sldLayoutId id="2147483662" r:id="rId7"/>
    <p:sldLayoutId id="2147483677" r:id="rId8"/>
    <p:sldLayoutId id="2147483678" r:id="rId9"/>
    <p:sldLayoutId id="2147483679" r:id="rId10"/>
    <p:sldLayoutId id="2147483680" r:id="rId11"/>
    <p:sldLayoutId id="2147483667" r:id="rId12"/>
    <p:sldLayoutId id="2147483689" r:id="rId13"/>
    <p:sldLayoutId id="2147483684" r:id="rId14"/>
    <p:sldLayoutId id="2147483690" r:id="rId15"/>
    <p:sldLayoutId id="2147483685" r:id="rId16"/>
    <p:sldLayoutId id="2147483687" r:id="rId17"/>
    <p:sldLayoutId id="2147483686" r:id="rId18"/>
    <p:sldLayoutId id="2147483688" r:id="rId19"/>
    <p:sldLayoutId id="2147483668" r:id="rId20"/>
    <p:sldLayoutId id="2147483669" r:id="rId21"/>
    <p:sldLayoutId id="2147483670" r:id="rId22"/>
    <p:sldLayoutId id="2147483672" r:id="rId23"/>
    <p:sldLayoutId id="2147483671" r:id="rId24"/>
    <p:sldLayoutId id="2147483673" r:id="rId2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ssues.corp.rapid7.com/browse/MS-17"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4413" y="2999232"/>
            <a:ext cx="9072371" cy="902208"/>
          </a:xfrm>
        </p:spPr>
        <p:txBody>
          <a:bodyPr>
            <a:noAutofit/>
          </a:bodyPr>
          <a:lstStyle/>
          <a:p>
            <a:r>
              <a:rPr lang="en-US" dirty="0" smtClean="0">
                <a:latin typeface="+mn-lt"/>
              </a:rPr>
              <a:t>Communicating </a:t>
            </a:r>
            <a:r>
              <a:rPr lang="en-US" dirty="0">
                <a:latin typeface="+mn-lt"/>
              </a:rPr>
              <a:t>WNCRY</a:t>
            </a:r>
          </a:p>
        </p:txBody>
      </p:sp>
      <p:sp>
        <p:nvSpPr>
          <p:cNvPr id="3" name="Subtitle 2"/>
          <p:cNvSpPr>
            <a:spLocks noGrp="1"/>
          </p:cNvSpPr>
          <p:nvPr>
            <p:ph type="subTitle" idx="1"/>
          </p:nvPr>
        </p:nvSpPr>
        <p:spPr>
          <a:xfrm>
            <a:off x="2534413" y="2758677"/>
            <a:ext cx="8084819" cy="1505238"/>
          </a:xfrm>
        </p:spPr>
        <p:txBody>
          <a:bodyPr/>
          <a:lstStyle/>
          <a:p>
            <a:r>
              <a:rPr lang="en-US" dirty="0">
                <a:latin typeface="+mj-lt"/>
              </a:rPr>
              <a:t>CISOs Guide To</a:t>
            </a:r>
          </a:p>
        </p:txBody>
      </p:sp>
      <p:sp>
        <p:nvSpPr>
          <p:cNvPr id="4" name="Rectangle 3"/>
          <p:cNvSpPr/>
          <p:nvPr/>
        </p:nvSpPr>
        <p:spPr>
          <a:xfrm>
            <a:off x="2658360" y="2569821"/>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03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85430" y="810768"/>
            <a:ext cx="4120896" cy="460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50777" y="987553"/>
            <a:ext cx="3790202" cy="2011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82945" y="3597911"/>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5"/>
          </p:nvPr>
        </p:nvSpPr>
        <p:spPr>
          <a:xfrm>
            <a:off x="6030180" y="850355"/>
            <a:ext cx="5519926" cy="1880694"/>
          </a:xfrm>
        </p:spPr>
        <p:txBody>
          <a:bodyPr/>
          <a:lstStyle/>
          <a:p>
            <a:pPr fontAlgn="base"/>
            <a:r>
              <a:rPr lang="en-US" sz="1800" dirty="0" err="1" smtClean="0">
                <a:latin typeface="+mj-lt"/>
              </a:rPr>
              <a:t>WannaCry</a:t>
            </a:r>
            <a:r>
              <a:rPr lang="en-US" sz="1800" dirty="0" smtClean="0">
                <a:latin typeface="+mj-lt"/>
              </a:rPr>
              <a:t> is Malware, specifically, Ransomware</a:t>
            </a:r>
            <a:endParaRPr lang="en-US" sz="1800" dirty="0">
              <a:latin typeface="+mj-lt"/>
            </a:endParaRPr>
          </a:p>
          <a:p>
            <a:pPr fontAlgn="base"/>
            <a:r>
              <a:rPr lang="en-US" sz="1800" i="1" dirty="0">
                <a:latin typeface="+mj-lt"/>
              </a:rPr>
              <a:t>“malicious </a:t>
            </a:r>
            <a:r>
              <a:rPr lang="en-US" sz="1800" i="1" dirty="0" smtClean="0">
                <a:latin typeface="+mj-lt"/>
              </a:rPr>
              <a:t>software which </a:t>
            </a:r>
            <a:r>
              <a:rPr lang="en-US" sz="1800" i="1" dirty="0">
                <a:latin typeface="+mj-lt"/>
              </a:rPr>
              <a:t>covertly encrypts your files – preventing you from accessing them – then demands </a:t>
            </a:r>
            <a:r>
              <a:rPr lang="en-US" sz="1800" i="1" dirty="0" smtClean="0">
                <a:latin typeface="+mj-lt"/>
              </a:rPr>
              <a:t>payment </a:t>
            </a:r>
            <a:r>
              <a:rPr lang="en-US" sz="1800" i="1" dirty="0">
                <a:latin typeface="+mj-lt"/>
              </a:rPr>
              <a:t>for their safe recovery. Like most tactics employed in cyberattacks, ransomware attacks can occur after </a:t>
            </a:r>
            <a:r>
              <a:rPr lang="en-US" sz="1800" i="1" dirty="0" smtClean="0">
                <a:latin typeface="+mj-lt"/>
              </a:rPr>
              <a:t>clicking </a:t>
            </a:r>
            <a:r>
              <a:rPr lang="en-US" sz="1800" i="1" dirty="0">
                <a:latin typeface="+mj-lt"/>
              </a:rPr>
              <a:t>on a phishing link or visiting a compromised website.” </a:t>
            </a:r>
            <a:r>
              <a:rPr lang="en-US" sz="1800" dirty="0">
                <a:latin typeface="+mj-lt"/>
              </a:rPr>
              <a:t> </a:t>
            </a:r>
          </a:p>
          <a:p>
            <a:pPr fontAlgn="base"/>
            <a:r>
              <a:rPr lang="en-US" sz="1800" dirty="0">
                <a:latin typeface="+mj-lt"/>
              </a:rPr>
              <a:t>However, </a:t>
            </a:r>
            <a:r>
              <a:rPr lang="en-US" sz="1800" dirty="0" err="1">
                <a:latin typeface="+mj-lt"/>
              </a:rPr>
              <a:t>WannaCry</a:t>
            </a:r>
            <a:r>
              <a:rPr lang="en-US" sz="1800" dirty="0">
                <a:latin typeface="+mj-lt"/>
              </a:rPr>
              <a:t> ransomware deviates from the traditional ransomware definition by including a component that is able to find vulnerable systems on a local network and spread that way as well. This type of malicious software behavior is called a “</a:t>
            </a:r>
            <a:r>
              <a:rPr lang="en-US" sz="1800" b="1" dirty="0">
                <a:latin typeface="+mj-lt"/>
              </a:rPr>
              <a:t>worm</a:t>
            </a:r>
            <a:r>
              <a:rPr lang="en-US" sz="1800" dirty="0" smtClean="0">
                <a:latin typeface="+mj-lt"/>
              </a:rPr>
              <a:t>” </a:t>
            </a:r>
            <a:r>
              <a:rPr lang="en-US" sz="1800" dirty="0">
                <a:latin typeface="+mj-lt"/>
              </a:rPr>
              <a:t> </a:t>
            </a:r>
          </a:p>
          <a:p>
            <a:pPr fontAlgn="base"/>
            <a:r>
              <a:rPr lang="en-US" sz="1800" dirty="0">
                <a:latin typeface="+mj-lt"/>
              </a:rPr>
              <a:t>Because </a:t>
            </a:r>
            <a:r>
              <a:rPr lang="en-US" sz="1800" b="1" dirty="0" err="1">
                <a:latin typeface="+mj-lt"/>
              </a:rPr>
              <a:t>WannaCry</a:t>
            </a:r>
            <a:r>
              <a:rPr lang="en-US" sz="1800" b="1" dirty="0">
                <a:latin typeface="+mj-lt"/>
              </a:rPr>
              <a:t> combines two extremely destructive capabilities</a:t>
            </a:r>
            <a:r>
              <a:rPr lang="en-US" sz="1800" dirty="0">
                <a:latin typeface="+mj-lt"/>
              </a:rPr>
              <a:t>, it has been far more disruptive and destructive than previous cases of ransomware that we’ve seen over the past 18-24 months.</a:t>
            </a:r>
          </a:p>
        </p:txBody>
      </p:sp>
      <p:sp>
        <p:nvSpPr>
          <p:cNvPr id="2" name="Title 1"/>
          <p:cNvSpPr>
            <a:spLocks noGrp="1"/>
          </p:cNvSpPr>
          <p:nvPr>
            <p:ph type="title" idx="4294967295"/>
          </p:nvPr>
        </p:nvSpPr>
        <p:spPr>
          <a:xfrm>
            <a:off x="1179673" y="3643630"/>
            <a:ext cx="3532409" cy="1353822"/>
          </a:xfrm>
        </p:spPr>
        <p:txBody>
          <a:bodyPr>
            <a:normAutofit/>
          </a:bodyPr>
          <a:lstStyle/>
          <a:p>
            <a:pPr algn="ctr"/>
            <a:r>
              <a:rPr lang="en-US" sz="2400" dirty="0" smtClean="0">
                <a:solidFill>
                  <a:schemeClr val="tx1">
                    <a:lumMod val="85000"/>
                    <a:lumOff val="15000"/>
                  </a:schemeClr>
                </a:solidFill>
                <a:latin typeface="+mn-lt"/>
                <a:ea typeface="Montserrat ExtraLight" charset="0"/>
                <a:cs typeface="Montserrat ExtraLight" charset="0"/>
              </a:rPr>
              <a:t>What </a:t>
            </a:r>
            <a:r>
              <a:rPr lang="en-US" sz="2400" dirty="0">
                <a:solidFill>
                  <a:schemeClr val="tx1">
                    <a:lumMod val="85000"/>
                    <a:lumOff val="15000"/>
                  </a:schemeClr>
                </a:solidFill>
                <a:latin typeface="+mn-lt"/>
                <a:ea typeface="Montserrat ExtraLight" charset="0"/>
                <a:cs typeface="Montserrat ExtraLight" charset="0"/>
              </a:rPr>
              <a:t>is it and what happened?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37" y="1323351"/>
            <a:ext cx="1300480" cy="1300480"/>
          </a:xfrm>
          <a:prstGeom prst="rect">
            <a:avLst/>
          </a:prstGeom>
        </p:spPr>
      </p:pic>
    </p:spTree>
    <p:extLst>
      <p:ext uri="{BB962C8B-B14F-4D97-AF65-F5344CB8AC3E}">
        <p14:creationId xmlns:p14="http://schemas.microsoft.com/office/powerpoint/2010/main" val="2513268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085840" y="646177"/>
            <a:ext cx="5594096" cy="4937760"/>
          </a:xfrm>
        </p:spPr>
        <p:txBody>
          <a:bodyPr/>
          <a:lstStyle/>
          <a:p>
            <a:r>
              <a:rPr lang="en-US" sz="2400" b="1" dirty="0" smtClean="0">
                <a:solidFill>
                  <a:schemeClr val="bg1"/>
                </a:solidFill>
                <a:latin typeface="+mn-lt"/>
              </a:rPr>
              <a:t>Immediate Steps:</a:t>
            </a:r>
          </a:p>
          <a:p>
            <a:pPr marL="285750" indent="-285750">
              <a:buFont typeface="Arial" panose="020B0604020202020204" pitchFamily="34" charset="0"/>
              <a:buChar char="•"/>
            </a:pPr>
            <a:r>
              <a:rPr lang="en-US" sz="1800" dirty="0">
                <a:solidFill>
                  <a:schemeClr val="bg1"/>
                </a:solidFill>
                <a:latin typeface="+mj-lt"/>
              </a:rPr>
              <a:t>E</a:t>
            </a:r>
            <a:r>
              <a:rPr lang="en-US" sz="1800" dirty="0" smtClean="0">
                <a:solidFill>
                  <a:schemeClr val="bg1"/>
                </a:solidFill>
                <a:latin typeface="+mj-lt"/>
              </a:rPr>
              <a:t>nsure</a:t>
            </a:r>
            <a:r>
              <a:rPr lang="en-US" sz="1800" dirty="0">
                <a:solidFill>
                  <a:schemeClr val="bg1"/>
                </a:solidFill>
                <a:latin typeface="+mj-lt"/>
              </a:rPr>
              <a:t> </a:t>
            </a:r>
            <a:r>
              <a:rPr lang="en-US" sz="1800" dirty="0">
                <a:solidFill>
                  <a:schemeClr val="bg1"/>
                </a:solidFill>
                <a:latin typeface="+mj-lt"/>
                <a:hlinkClick r:id="rId2" tooltip="Telemetrics Activation / Deactivation"/>
              </a:rPr>
              <a:t>MS-17</a:t>
            </a:r>
            <a:r>
              <a:rPr lang="en-US" sz="1800" dirty="0">
                <a:solidFill>
                  <a:schemeClr val="bg1"/>
                </a:solidFill>
                <a:latin typeface="+mj-lt"/>
              </a:rPr>
              <a:t>-010 patch is installed on every Windows </a:t>
            </a:r>
            <a:r>
              <a:rPr lang="en-US" sz="1800" dirty="0" smtClean="0">
                <a:solidFill>
                  <a:schemeClr val="bg1"/>
                </a:solidFill>
                <a:latin typeface="+mj-lt"/>
              </a:rPr>
              <a:t>system, including Windows XP</a:t>
            </a:r>
          </a:p>
          <a:p>
            <a:pPr marL="285750" indent="-285750">
              <a:buFont typeface="Arial" panose="020B0604020202020204" pitchFamily="34" charset="0"/>
              <a:buChar char="•"/>
            </a:pPr>
            <a:r>
              <a:rPr lang="en-US" sz="1800" dirty="0">
                <a:solidFill>
                  <a:schemeClr val="bg1"/>
                </a:solidFill>
                <a:latin typeface="+mj-lt"/>
              </a:rPr>
              <a:t>D</a:t>
            </a:r>
            <a:r>
              <a:rPr lang="en-US" sz="1800" dirty="0" smtClean="0">
                <a:solidFill>
                  <a:schemeClr val="bg1"/>
                </a:solidFill>
                <a:latin typeface="+mj-lt"/>
              </a:rPr>
              <a:t>isable </a:t>
            </a:r>
            <a:r>
              <a:rPr lang="en-US" sz="1800" dirty="0">
                <a:solidFill>
                  <a:schemeClr val="bg1"/>
                </a:solidFill>
                <a:latin typeface="+mj-lt"/>
              </a:rPr>
              <a:t>SMBv1, an older version of the SMB protocol, and block port 445 at the perimeter, but test first since this may cause some business interruption. Generally, the SMB protocol does not need to be exposed externally, and is only used internally. </a:t>
            </a:r>
          </a:p>
          <a:p>
            <a:pPr marL="285750" indent="-285750">
              <a:buFont typeface="Arial" panose="020B0604020202020204" pitchFamily="34" charset="0"/>
              <a:buChar char="•"/>
            </a:pPr>
            <a:r>
              <a:rPr lang="en-US" sz="1800" dirty="0">
                <a:solidFill>
                  <a:schemeClr val="bg1"/>
                </a:solidFill>
                <a:latin typeface="+mj-lt"/>
              </a:rPr>
              <a:t>E</a:t>
            </a:r>
            <a:r>
              <a:rPr lang="en-US" sz="1800" dirty="0" smtClean="0">
                <a:solidFill>
                  <a:schemeClr val="bg1"/>
                </a:solidFill>
                <a:latin typeface="+mj-lt"/>
              </a:rPr>
              <a:t>nsure </a:t>
            </a:r>
            <a:r>
              <a:rPr lang="en-US" sz="1800" dirty="0">
                <a:solidFill>
                  <a:schemeClr val="bg1"/>
                </a:solidFill>
                <a:latin typeface="+mj-lt"/>
              </a:rPr>
              <a:t>your security program has an understanding of what ports, protocols and services are required for your business to operate, and disable </a:t>
            </a:r>
            <a:r>
              <a:rPr lang="en-US" sz="1800" dirty="0" smtClean="0">
                <a:solidFill>
                  <a:schemeClr val="bg1"/>
                </a:solidFill>
                <a:latin typeface="+mj-lt"/>
              </a:rPr>
              <a:t>any that are not, especially port 445</a:t>
            </a:r>
          </a:p>
          <a:p>
            <a:pPr marL="285750" indent="-285750">
              <a:buFont typeface="Arial" panose="020B0604020202020204" pitchFamily="34" charset="0"/>
              <a:buChar char="•"/>
            </a:pPr>
            <a:r>
              <a:rPr lang="en-US" sz="1800" dirty="0" smtClean="0">
                <a:solidFill>
                  <a:schemeClr val="bg1"/>
                </a:solidFill>
                <a:latin typeface="+mj-lt"/>
              </a:rPr>
              <a:t>Whitelist the WNCRY “kill switch” domains</a:t>
            </a:r>
          </a:p>
          <a:p>
            <a:pPr lvl="1"/>
            <a:r>
              <a:rPr lang="en-US" sz="1000" dirty="0">
                <a:latin typeface="+mj-lt"/>
              </a:rPr>
              <a:t>*www[.]iuqerfsodp9ifjaposdfjhgosurijfaewrwergwea[.]com</a:t>
            </a:r>
            <a:br>
              <a:rPr lang="en-US" sz="1000" dirty="0">
                <a:latin typeface="+mj-lt"/>
              </a:rPr>
            </a:br>
            <a:r>
              <a:rPr lang="en-US" sz="1000" dirty="0">
                <a:latin typeface="+mj-lt"/>
              </a:rPr>
              <a:t>*www[.]ifferfsodp9ifjaposdfjhgosurijfaewrwergwea[.]</a:t>
            </a:r>
            <a:r>
              <a:rPr lang="en-US" sz="1000" dirty="0" smtClean="0">
                <a:latin typeface="+mj-lt"/>
              </a:rPr>
              <a:t>com  </a:t>
            </a:r>
          </a:p>
          <a:p>
            <a:pPr lvl="1"/>
            <a:r>
              <a:rPr lang="en-US" sz="1000" dirty="0" smtClean="0">
                <a:latin typeface="+mj-lt"/>
              </a:rPr>
              <a:t>(remove </a:t>
            </a:r>
            <a:r>
              <a:rPr lang="en-US" sz="1000" dirty="0">
                <a:latin typeface="+mj-lt"/>
              </a:rPr>
              <a:t>square brackets [] when whitelisting)</a:t>
            </a:r>
          </a:p>
          <a:p>
            <a:pPr marL="285750" indent="-285750">
              <a:buFont typeface="Arial" panose="020B0604020202020204" pitchFamily="34" charset="0"/>
              <a:buChar char="•"/>
            </a:pPr>
            <a:endParaRPr lang="en-US" sz="1800" dirty="0">
              <a:solidFill>
                <a:schemeClr val="bg1"/>
              </a:solidFill>
              <a:latin typeface="+mn-lt"/>
            </a:endParaRPr>
          </a:p>
        </p:txBody>
      </p:sp>
      <p:sp>
        <p:nvSpPr>
          <p:cNvPr id="7" name="Rectangle 6"/>
          <p:cNvSpPr/>
          <p:nvPr/>
        </p:nvSpPr>
        <p:spPr>
          <a:xfrm>
            <a:off x="885430" y="810768"/>
            <a:ext cx="4120896" cy="460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78380" y="3316224"/>
            <a:ext cx="3934996" cy="1889760"/>
          </a:xfrm>
        </p:spPr>
        <p:txBody>
          <a:bodyPr>
            <a:normAutofit/>
          </a:bodyPr>
          <a:lstStyle/>
          <a:p>
            <a:pPr algn="ctr"/>
            <a:r>
              <a:rPr lang="en-US" sz="2400" dirty="0">
                <a:solidFill>
                  <a:schemeClr val="tx1">
                    <a:lumMod val="85000"/>
                    <a:lumOff val="15000"/>
                  </a:schemeClr>
                </a:solidFill>
                <a:latin typeface="+mn-lt"/>
                <a:ea typeface="Montserrat ExtraLight" charset="0"/>
                <a:cs typeface="Montserrat ExtraLight" charset="0"/>
              </a:rPr>
              <a:t>How does a company protect/mitigate the risk</a:t>
            </a:r>
          </a:p>
        </p:txBody>
      </p:sp>
      <p:sp>
        <p:nvSpPr>
          <p:cNvPr id="8" name="Rectangle 7"/>
          <p:cNvSpPr/>
          <p:nvPr/>
        </p:nvSpPr>
        <p:spPr>
          <a:xfrm>
            <a:off x="1050777" y="987553"/>
            <a:ext cx="3790202" cy="2011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82946" y="3543663"/>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638" y="1318261"/>
            <a:ext cx="1300480" cy="1300480"/>
          </a:xfrm>
          <a:prstGeom prst="rect">
            <a:avLst/>
          </a:prstGeom>
        </p:spPr>
      </p:pic>
    </p:spTree>
    <p:extLst>
      <p:ext uri="{BB962C8B-B14F-4D97-AF65-F5344CB8AC3E}">
        <p14:creationId xmlns:p14="http://schemas.microsoft.com/office/powerpoint/2010/main" val="3553988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085840" y="646177"/>
            <a:ext cx="5594096" cy="4937760"/>
          </a:xfrm>
        </p:spPr>
        <p:txBody>
          <a:bodyPr/>
          <a:lstStyle/>
          <a:p>
            <a:r>
              <a:rPr lang="en-US" sz="2400" b="1" dirty="0" smtClean="0">
                <a:solidFill>
                  <a:schemeClr val="bg1"/>
                </a:solidFill>
                <a:latin typeface="+mn-lt"/>
              </a:rPr>
              <a:t>Secondary Steps:</a:t>
            </a:r>
          </a:p>
          <a:p>
            <a:pPr marL="285750" indent="-285750">
              <a:buFont typeface="Arial" panose="020B0604020202020204" pitchFamily="34" charset="0"/>
              <a:buChar char="•"/>
            </a:pPr>
            <a:r>
              <a:rPr lang="en-US" sz="1800" dirty="0" smtClean="0">
                <a:solidFill>
                  <a:schemeClr val="bg1"/>
                </a:solidFill>
                <a:latin typeface="+mj-lt"/>
              </a:rPr>
              <a:t>Search our network for files with the .</a:t>
            </a:r>
            <a:r>
              <a:rPr lang="en-US" sz="1800" dirty="0" err="1" smtClean="0">
                <a:solidFill>
                  <a:schemeClr val="bg1"/>
                </a:solidFill>
                <a:latin typeface="+mj-lt"/>
              </a:rPr>
              <a:t>wncry</a:t>
            </a:r>
            <a:r>
              <a:rPr lang="en-US" sz="1800" dirty="0" smtClean="0">
                <a:solidFill>
                  <a:schemeClr val="bg1"/>
                </a:solidFill>
                <a:latin typeface="+mj-lt"/>
              </a:rPr>
              <a:t> extension to find any encrypted drives that must be recovered from back ups</a:t>
            </a:r>
          </a:p>
          <a:p>
            <a:pPr marL="285750" indent="-285750">
              <a:buFont typeface="Arial" panose="020B0604020202020204" pitchFamily="34" charset="0"/>
              <a:buChar char="•"/>
            </a:pPr>
            <a:r>
              <a:rPr lang="en-US" sz="1800" dirty="0" smtClean="0">
                <a:solidFill>
                  <a:schemeClr val="bg1"/>
                </a:solidFill>
                <a:latin typeface="+mj-lt"/>
              </a:rPr>
              <a:t>Configure your SIEM or IDS to look for SMB scanning of port 445 in volume.  This will also help to determine if your organization was attacked </a:t>
            </a:r>
          </a:p>
        </p:txBody>
      </p:sp>
      <p:sp>
        <p:nvSpPr>
          <p:cNvPr id="7" name="Rectangle 6"/>
          <p:cNvSpPr/>
          <p:nvPr/>
        </p:nvSpPr>
        <p:spPr>
          <a:xfrm>
            <a:off x="885430" y="810768"/>
            <a:ext cx="4120896" cy="460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78380" y="3316224"/>
            <a:ext cx="3934996" cy="1889760"/>
          </a:xfrm>
        </p:spPr>
        <p:txBody>
          <a:bodyPr>
            <a:normAutofit/>
          </a:bodyPr>
          <a:lstStyle/>
          <a:p>
            <a:pPr algn="ctr"/>
            <a:r>
              <a:rPr lang="en-US" sz="2400" dirty="0">
                <a:solidFill>
                  <a:schemeClr val="tx1">
                    <a:lumMod val="85000"/>
                    <a:lumOff val="15000"/>
                  </a:schemeClr>
                </a:solidFill>
                <a:latin typeface="+mn-lt"/>
                <a:ea typeface="Montserrat ExtraLight" charset="0"/>
                <a:cs typeface="Montserrat ExtraLight" charset="0"/>
              </a:rPr>
              <a:t>How does a company protect/mitigate the risk</a:t>
            </a:r>
          </a:p>
        </p:txBody>
      </p:sp>
      <p:sp>
        <p:nvSpPr>
          <p:cNvPr id="8" name="Rectangle 7"/>
          <p:cNvSpPr/>
          <p:nvPr/>
        </p:nvSpPr>
        <p:spPr>
          <a:xfrm>
            <a:off x="1050777" y="987553"/>
            <a:ext cx="3790202" cy="2011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82946" y="3543663"/>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38" y="1318261"/>
            <a:ext cx="1300480" cy="1300480"/>
          </a:xfrm>
          <a:prstGeom prst="rect">
            <a:avLst/>
          </a:prstGeom>
        </p:spPr>
      </p:pic>
    </p:spTree>
    <p:extLst>
      <p:ext uri="{BB962C8B-B14F-4D97-AF65-F5344CB8AC3E}">
        <p14:creationId xmlns:p14="http://schemas.microsoft.com/office/powerpoint/2010/main" val="551830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085840" y="646177"/>
            <a:ext cx="5594096" cy="4937760"/>
          </a:xfrm>
        </p:spPr>
        <p:txBody>
          <a:bodyPr/>
          <a:lstStyle/>
          <a:p>
            <a:r>
              <a:rPr lang="en-US" sz="2400" b="1" dirty="0" smtClean="0">
                <a:solidFill>
                  <a:schemeClr val="bg1"/>
                </a:solidFill>
                <a:latin typeface="+mn-lt"/>
              </a:rPr>
              <a:t>Best Practices to Reduce Risk:</a:t>
            </a:r>
          </a:p>
          <a:p>
            <a:pPr marL="285750" indent="-285750">
              <a:buFont typeface="Arial" panose="020B0604020202020204" pitchFamily="34" charset="0"/>
              <a:buChar char="•"/>
            </a:pPr>
            <a:r>
              <a:rPr lang="en-US" sz="1800" dirty="0" smtClean="0">
                <a:solidFill>
                  <a:schemeClr val="bg1"/>
                </a:solidFill>
                <a:latin typeface="+mj-lt"/>
              </a:rPr>
              <a:t>Implement an ongoing </a:t>
            </a:r>
            <a:r>
              <a:rPr lang="en-US" sz="1800" dirty="0">
                <a:solidFill>
                  <a:schemeClr val="bg1"/>
                </a:solidFill>
                <a:latin typeface="+mj-lt"/>
              </a:rPr>
              <a:t>vulnerability management process </a:t>
            </a:r>
            <a:r>
              <a:rPr lang="en-US" sz="1800" dirty="0" smtClean="0">
                <a:solidFill>
                  <a:schemeClr val="bg1"/>
                </a:solidFill>
                <a:latin typeface="+mj-lt"/>
              </a:rPr>
              <a:t>cycle to identify, prioritize and remediate vulnerabilities, including system configuration, as a cornerstone of your Security Program</a:t>
            </a:r>
          </a:p>
          <a:p>
            <a:pPr marL="285750" indent="-285750">
              <a:buFont typeface="Arial" panose="020B0604020202020204" pitchFamily="34" charset="0"/>
              <a:buChar char="•"/>
            </a:pPr>
            <a:r>
              <a:rPr lang="en-US" sz="1800" dirty="0" smtClean="0">
                <a:solidFill>
                  <a:schemeClr val="bg1"/>
                </a:solidFill>
                <a:latin typeface="+mj-lt"/>
              </a:rPr>
              <a:t>Segment your </a:t>
            </a:r>
            <a:r>
              <a:rPr lang="en-US" sz="1800" dirty="0">
                <a:solidFill>
                  <a:schemeClr val="bg1"/>
                </a:solidFill>
                <a:latin typeface="+mj-lt"/>
              </a:rPr>
              <a:t>networks to stop the spread of infections. </a:t>
            </a:r>
            <a:endParaRPr lang="en-US" sz="1800" dirty="0" smtClean="0">
              <a:solidFill>
                <a:schemeClr val="bg1"/>
              </a:solidFill>
              <a:latin typeface="+mj-lt"/>
            </a:endParaRPr>
          </a:p>
          <a:p>
            <a:pPr marL="285750" indent="-285750">
              <a:buFont typeface="Arial" panose="020B0604020202020204" pitchFamily="34" charset="0"/>
              <a:buChar char="•"/>
            </a:pPr>
            <a:r>
              <a:rPr lang="en-US" sz="1800" dirty="0" smtClean="0">
                <a:solidFill>
                  <a:schemeClr val="bg1"/>
                </a:solidFill>
                <a:latin typeface="+mj-lt"/>
              </a:rPr>
              <a:t>Assess data protection, back-up and restoration to </a:t>
            </a:r>
            <a:r>
              <a:rPr lang="en-US" sz="1800" dirty="0">
                <a:solidFill>
                  <a:schemeClr val="bg1"/>
                </a:solidFill>
                <a:latin typeface="+mj-lt"/>
              </a:rPr>
              <a:t>ensure that if your data becomes compromised or corrupted, it is easily recoverable. </a:t>
            </a:r>
            <a:r>
              <a:rPr lang="en-US" sz="1800" dirty="0" smtClean="0">
                <a:solidFill>
                  <a:schemeClr val="bg1"/>
                </a:solidFill>
                <a:latin typeface="+mj-lt"/>
              </a:rPr>
              <a:t>This </a:t>
            </a:r>
            <a:r>
              <a:rPr lang="en-US" sz="1800" dirty="0">
                <a:solidFill>
                  <a:schemeClr val="bg1"/>
                </a:solidFill>
                <a:latin typeface="+mj-lt"/>
              </a:rPr>
              <a:t>attack, at a data level, is responded to just like a massive data corruption issue</a:t>
            </a:r>
            <a:r>
              <a:rPr lang="en-US" sz="1800" dirty="0" smtClean="0">
                <a:solidFill>
                  <a:schemeClr val="bg1"/>
                </a:solidFill>
                <a:latin typeface="+mj-lt"/>
              </a:rPr>
              <a:t>.</a:t>
            </a:r>
          </a:p>
          <a:p>
            <a:pPr marL="285750" indent="-285750">
              <a:buFont typeface="Arial" panose="020B0604020202020204" pitchFamily="34" charset="0"/>
              <a:buChar char="•"/>
            </a:pPr>
            <a:r>
              <a:rPr lang="en-US" sz="1800" dirty="0">
                <a:latin typeface="+mj-lt"/>
              </a:rPr>
              <a:t>Follow a standard framework or guideline such as the CIS Critical Security Controls. They are basic to network hygiene.</a:t>
            </a:r>
            <a:endParaRPr lang="en-US" sz="1800" dirty="0">
              <a:solidFill>
                <a:schemeClr val="bg1"/>
              </a:solidFill>
              <a:latin typeface="+mj-lt"/>
            </a:endParaRPr>
          </a:p>
        </p:txBody>
      </p:sp>
      <p:sp>
        <p:nvSpPr>
          <p:cNvPr id="7" name="Rectangle 6"/>
          <p:cNvSpPr/>
          <p:nvPr/>
        </p:nvSpPr>
        <p:spPr>
          <a:xfrm>
            <a:off x="885430" y="810768"/>
            <a:ext cx="4120896" cy="460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78380" y="3316224"/>
            <a:ext cx="3934996" cy="1889760"/>
          </a:xfrm>
        </p:spPr>
        <p:txBody>
          <a:bodyPr>
            <a:normAutofit/>
          </a:bodyPr>
          <a:lstStyle/>
          <a:p>
            <a:pPr algn="ctr"/>
            <a:r>
              <a:rPr lang="en-US" sz="2400" dirty="0">
                <a:solidFill>
                  <a:schemeClr val="tx1">
                    <a:lumMod val="85000"/>
                    <a:lumOff val="15000"/>
                  </a:schemeClr>
                </a:solidFill>
                <a:latin typeface="+mn-lt"/>
                <a:ea typeface="Montserrat ExtraLight" charset="0"/>
                <a:cs typeface="Montserrat ExtraLight" charset="0"/>
              </a:rPr>
              <a:t>How does a company protect/mitigate the risk</a:t>
            </a:r>
          </a:p>
        </p:txBody>
      </p:sp>
      <p:sp>
        <p:nvSpPr>
          <p:cNvPr id="8" name="Rectangle 7"/>
          <p:cNvSpPr/>
          <p:nvPr/>
        </p:nvSpPr>
        <p:spPr>
          <a:xfrm>
            <a:off x="1050777" y="987553"/>
            <a:ext cx="3790202" cy="2011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82946" y="3543663"/>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38" y="1318261"/>
            <a:ext cx="1300480" cy="1300480"/>
          </a:xfrm>
          <a:prstGeom prst="rect">
            <a:avLst/>
          </a:prstGeom>
        </p:spPr>
      </p:pic>
    </p:spTree>
    <p:extLst>
      <p:ext uri="{BB962C8B-B14F-4D97-AF65-F5344CB8AC3E}">
        <p14:creationId xmlns:p14="http://schemas.microsoft.com/office/powerpoint/2010/main" val="44931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877278" y="1672356"/>
            <a:ext cx="5687747" cy="3299278"/>
          </a:xfrm>
        </p:spPr>
        <p:txBody>
          <a:bodyPr/>
          <a:lstStyle/>
          <a:p>
            <a:r>
              <a:rPr lang="en-US" sz="1800" dirty="0" smtClean="0">
                <a:latin typeface="+mj-lt"/>
              </a:rPr>
              <a:t>On this slide you explain your current security posture</a:t>
            </a:r>
            <a:endParaRPr lang="en-US" sz="1800" dirty="0">
              <a:latin typeface="+mj-lt"/>
              <a:ea typeface="Hind Medium" charset="0"/>
              <a:cs typeface="Hind Medium" charset="0"/>
            </a:endParaRPr>
          </a:p>
        </p:txBody>
      </p:sp>
      <p:sp>
        <p:nvSpPr>
          <p:cNvPr id="4" name="Rectangle 3"/>
          <p:cNvSpPr/>
          <p:nvPr/>
        </p:nvSpPr>
        <p:spPr>
          <a:xfrm>
            <a:off x="885430" y="810768"/>
            <a:ext cx="4120896" cy="460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0777" y="987553"/>
            <a:ext cx="3790202" cy="2011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82946" y="3321995"/>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050777" y="3690477"/>
            <a:ext cx="3955549" cy="1260128"/>
          </a:xfrm>
        </p:spPr>
        <p:txBody>
          <a:bodyPr>
            <a:noAutofit/>
          </a:bodyPr>
          <a:lstStyle/>
          <a:p>
            <a:pPr algn="ctr"/>
            <a:r>
              <a:rPr lang="en-US" sz="2400" dirty="0">
                <a:solidFill>
                  <a:schemeClr val="tx1">
                    <a:lumMod val="85000"/>
                    <a:lumOff val="15000"/>
                  </a:schemeClr>
                </a:solidFill>
                <a:latin typeface="+mn-lt"/>
                <a:ea typeface="Montserrat ExtraLight" charset="0"/>
                <a:cs typeface="Montserrat ExtraLight" charset="0"/>
              </a:rPr>
              <a:t>What's our posture? </a:t>
            </a:r>
            <a:r>
              <a:rPr lang="en-US" sz="2400" dirty="0" smtClean="0">
                <a:solidFill>
                  <a:schemeClr val="tx1">
                    <a:lumMod val="85000"/>
                    <a:lumOff val="15000"/>
                  </a:schemeClr>
                </a:solidFill>
                <a:latin typeface="+mn-lt"/>
                <a:ea typeface="Montserrat ExtraLight" charset="0"/>
                <a:cs typeface="Montserrat ExtraLight" charset="0"/>
              </a:rPr>
              <a:t/>
            </a:r>
            <a:br>
              <a:rPr lang="en-US" sz="2400" dirty="0" smtClean="0">
                <a:solidFill>
                  <a:schemeClr val="tx1">
                    <a:lumMod val="85000"/>
                    <a:lumOff val="15000"/>
                  </a:schemeClr>
                </a:solidFill>
                <a:latin typeface="+mn-lt"/>
                <a:ea typeface="Montserrat ExtraLight" charset="0"/>
                <a:cs typeface="Montserrat ExtraLight" charset="0"/>
              </a:rPr>
            </a:br>
            <a:endParaRPr lang="en-US" sz="2400" dirty="0">
              <a:solidFill>
                <a:schemeClr val="tx1">
                  <a:lumMod val="85000"/>
                  <a:lumOff val="15000"/>
                </a:schemeClr>
              </a:solidFill>
              <a:latin typeface="+mn-lt"/>
              <a:ea typeface="Montserrat ExtraLight" charset="0"/>
              <a:cs typeface="Montserrat ExtraLight"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311" y="1302473"/>
            <a:ext cx="1300480" cy="1300480"/>
          </a:xfrm>
          <a:prstGeom prst="rect">
            <a:avLst/>
          </a:prstGeom>
        </p:spPr>
      </p:pic>
    </p:spTree>
    <p:extLst>
      <p:ext uri="{BB962C8B-B14F-4D97-AF65-F5344CB8AC3E}">
        <p14:creationId xmlns:p14="http://schemas.microsoft.com/office/powerpoint/2010/main" val="21636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6085840" y="1633175"/>
            <a:ext cx="5735371" cy="2540570"/>
          </a:xfrm>
        </p:spPr>
        <p:txBody>
          <a:bodyPr/>
          <a:lstStyle/>
          <a:p>
            <a:r>
              <a:rPr lang="en-US" sz="2000" dirty="0">
                <a:latin typeface="+mj-lt"/>
              </a:rPr>
              <a:t>This should be used as a teaching tool to implement process rigor and heighten the importance of detection and response. In this case unless prevention was 100% flawlessly executed, organizations were affected. Security programs require focus on all of prevention, detection and response, as well as people, processes and technology. There is no one vendor solution that can plan for outbreaks like this</a:t>
            </a:r>
            <a:r>
              <a:rPr lang="en-US" sz="2000" dirty="0" smtClean="0">
                <a:latin typeface="+mj-lt"/>
              </a:rPr>
              <a:t>.</a:t>
            </a:r>
          </a:p>
          <a:p>
            <a:r>
              <a:rPr lang="en-US" sz="2000" dirty="0" smtClean="0">
                <a:latin typeface="+mj-lt"/>
              </a:rPr>
              <a:t>Use this slide to frame out what changes you are planning and resources you may need.</a:t>
            </a:r>
            <a:endParaRPr lang="en-US" sz="2000" dirty="0">
              <a:latin typeface="+mj-lt"/>
            </a:endParaRPr>
          </a:p>
        </p:txBody>
      </p:sp>
      <p:sp>
        <p:nvSpPr>
          <p:cNvPr id="4" name="Rectangle 3"/>
          <p:cNvSpPr/>
          <p:nvPr/>
        </p:nvSpPr>
        <p:spPr>
          <a:xfrm>
            <a:off x="885430" y="810768"/>
            <a:ext cx="4120896" cy="460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0777" y="987553"/>
            <a:ext cx="3790202" cy="2011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82946" y="3461839"/>
            <a:ext cx="725864" cy="45719"/>
          </a:xfrm>
          <a:prstGeom prst="rect">
            <a:avLst/>
          </a:prstGeom>
          <a:solidFill>
            <a:srgbClr val="E9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1272683" y="3507558"/>
            <a:ext cx="3346390" cy="1625965"/>
          </a:xfrm>
        </p:spPr>
        <p:txBody>
          <a:bodyPr>
            <a:normAutofit/>
          </a:bodyPr>
          <a:lstStyle/>
          <a:p>
            <a:pPr algn="ctr"/>
            <a:r>
              <a:rPr lang="en-US" sz="2400" dirty="0">
                <a:solidFill>
                  <a:schemeClr val="tx1">
                    <a:lumMod val="85000"/>
                    <a:lumOff val="15000"/>
                  </a:schemeClr>
                </a:solidFill>
                <a:latin typeface="+mn-lt"/>
                <a:ea typeface="Montserrat ExtraLight" charset="0"/>
                <a:cs typeface="Montserrat ExtraLight" charset="0"/>
              </a:rPr>
              <a:t>What implications does this have for our security program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38" y="1302676"/>
            <a:ext cx="1300480" cy="1300480"/>
          </a:xfrm>
          <a:prstGeom prst="rect">
            <a:avLst/>
          </a:prstGeom>
        </p:spPr>
      </p:pic>
    </p:spTree>
    <p:extLst>
      <p:ext uri="{BB962C8B-B14F-4D97-AF65-F5344CB8AC3E}">
        <p14:creationId xmlns:p14="http://schemas.microsoft.com/office/powerpoint/2010/main" val="40427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9B34B7A-33ED-A249-A3E5-1F69A2FD640F}" vid="{7C9F0130-86E6-F04A-8533-0FD9A66D61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R7-Powerpoint-Template-2016-2</Template>
  <TotalTime>18189</TotalTime>
  <Words>188</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Hind</vt:lpstr>
      <vt:lpstr>Hind Light</vt:lpstr>
      <vt:lpstr>Hind Medium</vt:lpstr>
      <vt:lpstr>Montserrat</vt:lpstr>
      <vt:lpstr>Montserrat ExtraLight</vt:lpstr>
      <vt:lpstr>Office Theme</vt:lpstr>
      <vt:lpstr>Communicating WNCRY</vt:lpstr>
      <vt:lpstr>What is it and what happened?</vt:lpstr>
      <vt:lpstr>How does a company protect/mitigate the risk</vt:lpstr>
      <vt:lpstr>How does a company protect/mitigate the risk</vt:lpstr>
      <vt:lpstr>How does a company protect/mitigate the risk</vt:lpstr>
      <vt:lpstr>What's our posture?  </vt:lpstr>
      <vt:lpstr>What implications does this have for our security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Lindsey Flynn</cp:lastModifiedBy>
  <cp:revision>54</cp:revision>
  <dcterms:created xsi:type="dcterms:W3CDTF">2016-10-03T14:47:45Z</dcterms:created>
  <dcterms:modified xsi:type="dcterms:W3CDTF">2017-05-22T18:53:42Z</dcterms:modified>
</cp:coreProperties>
</file>